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persons/person.xml" ContentType="application/vnd.ms-excel.person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1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caa-my.sharepoint.com/personal/pippa_rooke_caa_co_uk/Documents/Desktop/Reports to upload/pax complaints/"/>
    </mc:Choice>
  </mc:AlternateContent>
  <xr:revisionPtr revIDLastSave="2" documentId="8_{5919516A-184F-4447-A5CC-C86FE17C19C6}" xr6:coauthVersionLast="47" xr6:coauthVersionMax="47" xr10:uidLastSave="{D760AA8D-B97D-4011-AC15-F3787FCDF041}"/>
  <bookViews>
    <workbookView xWindow="-110" yWindow="-110" windowWidth="19420" windowHeight="11620" xr2:uid="{F9684394-0F73-482A-ACE0-B7F93B5A6BBE}"/>
  </bookViews>
  <sheets>
    <sheet name="Final Table" sheetId="1" r:id="rId1"/>
  </sheets>
  <definedNames>
    <definedName name="_xlnm.Print_Area" localSheetId="0">'Final Table'!$A$4:$U$192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U42" i="1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tc={1721B2BE-A387-49AF-A9E3-C0E70681868E}</author>
  </authors>
  <commentList>
    <comment ref="G5" authorId="0" shapeId="0" xr:uid="{1721B2BE-A387-49AF-A9E3-C0E70681868E}">
      <text>
        <t>[Threaded comment]
Your version of Excel allows you to read this threaded comment; however, any edits to it will get removed if the file is opened in a newer version of Excel. Learn more: https://go.microsoft.com/fwlink/?linkid=870924
Comment:
    Excludes Terminated. These are displayed in "cases rejected" column - potentially with additional cases from previous Q's</t>
      </text>
    </comment>
  </commentList>
</comments>
</file>

<file path=xl/sharedStrings.xml><?xml version="1.0" encoding="utf-8"?>
<sst xmlns="http://schemas.openxmlformats.org/spreadsheetml/2006/main" count="393" uniqueCount="193">
  <si>
    <t>Complaints received Reg 261</t>
  </si>
  <si>
    <t>Complaints received 'others'</t>
  </si>
  <si>
    <t>Complaints received Reg 1107</t>
  </si>
  <si>
    <t>Complaints per million pax</t>
  </si>
  <si>
    <t>Uphold rate for consumers</t>
  </si>
  <si>
    <t>Total awarded</t>
  </si>
  <si>
    <t>Average award</t>
  </si>
  <si>
    <t>Complaints Received in Period</t>
  </si>
  <si>
    <t>Complaints Resolved in Period</t>
  </si>
  <si>
    <t>Ongoing cases</t>
  </si>
  <si>
    <t>Airline / Airport Name</t>
  </si>
  <si>
    <t>ADR entity name / PACT</t>
  </si>
  <si>
    <t>Complaints received awaiting categorisation</t>
  </si>
  <si>
    <t>Total cases opened</t>
  </si>
  <si>
    <r>
      <t xml:space="preserve">Total cases opened &amp; </t>
    </r>
    <r>
      <rPr>
        <b/>
        <i/>
        <sz val="11"/>
        <color theme="1"/>
        <rFont val="Calibri"/>
        <family val="2"/>
        <scheme val="minor"/>
      </rPr>
      <t>rejected</t>
    </r>
  </si>
  <si>
    <t>Remedy awarded - Settled by Airline</t>
  </si>
  <si>
    <t>Remedy awarded - Adjudicated in favour of passenger</t>
  </si>
  <si>
    <t>No remedy awarded - Adjuducated in favour of airline/airport</t>
  </si>
  <si>
    <t>Total cases adjudicated</t>
  </si>
  <si>
    <t>Cases rejected or discontinued</t>
  </si>
  <si>
    <t>Total cases closed</t>
  </si>
  <si>
    <t>Open cases at the END of Period</t>
  </si>
  <si>
    <t>Open cases at START of Period</t>
  </si>
  <si>
    <t>Overdue payments at the end of the Period</t>
  </si>
  <si>
    <t>AIR ASTANA</t>
  </si>
  <si>
    <t>CDRL</t>
  </si>
  <si>
    <t>AIR BALTIC</t>
  </si>
  <si>
    <t>AIR CANADA</t>
  </si>
  <si>
    <t>AIR CHINA</t>
  </si>
  <si>
    <t>AIR FRANCE / KLM</t>
  </si>
  <si>
    <t>AIR PORTUGAL</t>
  </si>
  <si>
    <t>ASIANA AIRLINES</t>
  </si>
  <si>
    <t>DELTA AIRLINES</t>
  </si>
  <si>
    <t>EAST MIDLANDS INTERNATIONAL</t>
  </si>
  <si>
    <t>EASYJET UK LTD</t>
  </si>
  <si>
    <t>EGYPTAIR</t>
  </si>
  <si>
    <t>GARUDA INDONESIA</t>
  </si>
  <si>
    <t>HUMBERSIDE</t>
  </si>
  <si>
    <t>NORWEGIAN AIR UK LTD</t>
  </si>
  <si>
    <t>OMAN AIR</t>
  </si>
  <si>
    <t>ROYAL BRUNEI AIRLINES</t>
  </si>
  <si>
    <t>RYANAIR</t>
  </si>
  <si>
    <t>SOUTH AFRICAN AIRWAYS</t>
  </si>
  <si>
    <t>THY TURKISH AIRLINES</t>
  </si>
  <si>
    <t>TUI AIRWAYS LTD</t>
  </si>
  <si>
    <t>VIRGIN ATLANTIC AIRWAYS LTD</t>
  </si>
  <si>
    <t>VISTARA</t>
  </si>
  <si>
    <t>WIZZ AIR</t>
  </si>
  <si>
    <t>AIR INDIA</t>
  </si>
  <si>
    <t>AIR MAURITIUS LTD</t>
  </si>
  <si>
    <t>EMIRATES</t>
  </si>
  <si>
    <t>FLYBE LTD</t>
  </si>
  <si>
    <t>BRISTOL</t>
  </si>
  <si>
    <t>CEDR</t>
  </si>
  <si>
    <t>BRITISH AIRWAYS PLC</t>
  </si>
  <si>
    <t>CATHAY PACIFIC AIRWAYS</t>
  </si>
  <si>
    <t>GATWICK</t>
  </si>
  <si>
    <t>HEATHROW</t>
  </si>
  <si>
    <t>MANCHESTER</t>
  </si>
  <si>
    <t>SAS</t>
  </si>
  <si>
    <t>STANSTED</t>
  </si>
  <si>
    <t>Total</t>
  </si>
  <si>
    <t>AEGEAN AIRLINES</t>
  </si>
  <si>
    <t>PACT</t>
  </si>
  <si>
    <t>AER LINGUS</t>
  </si>
  <si>
    <t>AEROFLOT</t>
  </si>
  <si>
    <t>AEROITALIA</t>
  </si>
  <si>
    <t>AEROMEXICO</t>
  </si>
  <si>
    <t>AIR ALBANIA</t>
  </si>
  <si>
    <t>AIR ALGERIE</t>
  </si>
  <si>
    <t>AIR ARABIA MAROC</t>
  </si>
  <si>
    <t>AIR ASIA</t>
  </si>
  <si>
    <t>AIR CARAIBES</t>
  </si>
  <si>
    <t>AIR CORSICA</t>
  </si>
  <si>
    <t>AIR DOLOMITI</t>
  </si>
  <si>
    <t>AIR EUROPA</t>
  </si>
  <si>
    <t>AIR MALTA</t>
  </si>
  <si>
    <t>AIR MOLDOVA INTERNATIONAL</t>
  </si>
  <si>
    <t>AIR NEW ZEALAND LTD</t>
  </si>
  <si>
    <t>AIR NIUGINI</t>
  </si>
  <si>
    <t>AIR SERBIA</t>
  </si>
  <si>
    <t>AIR TRANSAT</t>
  </si>
  <si>
    <t>ALBA STAR</t>
  </si>
  <si>
    <t>ALITALIA (CAI)</t>
  </si>
  <si>
    <t>ALL NIPPON AIRWAYS</t>
  </si>
  <si>
    <t>AMERICAN AIRLINES</t>
  </si>
  <si>
    <t>ARIK AIR</t>
  </si>
  <si>
    <t>ARKEFLY</t>
  </si>
  <si>
    <t>ARKIA</t>
  </si>
  <si>
    <t>ATLASGLOBAL</t>
  </si>
  <si>
    <t>AURIGNY AIR SERVICES</t>
  </si>
  <si>
    <t>AUSTRIAN AIRLINES</t>
  </si>
  <si>
    <t>AVIANCA COLOMBIA</t>
  </si>
  <si>
    <t>AZERBAIJAN AIRLINES (AZAL)</t>
  </si>
  <si>
    <t>BALKAN AIRLINES</t>
  </si>
  <si>
    <t>BH AIR</t>
  </si>
  <si>
    <t>BIMAN BANGLADESH AIRLINES</t>
  </si>
  <si>
    <t>BLUE AIR</t>
  </si>
  <si>
    <t>BLUE ISLANDS LIMITED</t>
  </si>
  <si>
    <t>BLUE PANORAMA</t>
  </si>
  <si>
    <t>BLUEBIRD AIRWAYS</t>
  </si>
  <si>
    <t>BRUSSELS AIRLINES</t>
  </si>
  <si>
    <t>BULGARIA AIR</t>
  </si>
  <si>
    <t>CEBU PACIFIC</t>
  </si>
  <si>
    <t>CHINA SOUTHERN</t>
  </si>
  <si>
    <t>CONDOR</t>
  </si>
  <si>
    <t>COPA AIRLINES</t>
  </si>
  <si>
    <t>CORENDON AIRLINES</t>
  </si>
  <si>
    <t>CROATIA AIRLINES</t>
  </si>
  <si>
    <t>EASTERN AIRWAYS</t>
  </si>
  <si>
    <t>EDELWEISS AIR</t>
  </si>
  <si>
    <t>EL AL</t>
  </si>
  <si>
    <t>EMERALD AIRLINES</t>
  </si>
  <si>
    <t>ENTER AIR</t>
  </si>
  <si>
    <t>ETHIOPIAN AIRLINES</t>
  </si>
  <si>
    <t>ETIHAD AIRWAYS</t>
  </si>
  <si>
    <t>EVA AIR</t>
  </si>
  <si>
    <t>Fiji Airways</t>
  </si>
  <si>
    <t>FINNAIR</t>
  </si>
  <si>
    <t>FLYBOSNIA</t>
  </si>
  <si>
    <t>FLYDUBAI</t>
  </si>
  <si>
    <t>FLYONE</t>
  </si>
  <si>
    <t>FREEBIRD AIRLINES</t>
  </si>
  <si>
    <t>FRENCH BLUE</t>
  </si>
  <si>
    <t>GEORGIAN AIRWAYS</t>
  </si>
  <si>
    <t>GULF AIR</t>
  </si>
  <si>
    <t>HAHN AIR</t>
  </si>
  <si>
    <t>HEBRIDEAN AIR SERVICE</t>
  </si>
  <si>
    <t>HISKY</t>
  </si>
  <si>
    <t>IBERIA</t>
  </si>
  <si>
    <t>ICELANDAIR</t>
  </si>
  <si>
    <t>INDIGO AIRLINES</t>
  </si>
  <si>
    <t>IPS AIRWAYS</t>
  </si>
  <si>
    <t>IRAN AIR</t>
  </si>
  <si>
    <t>ISLES OF SCILLY SKYBUS</t>
  </si>
  <si>
    <t>ITA AIRWAYS</t>
  </si>
  <si>
    <t>JAPAN AIRLINES</t>
  </si>
  <si>
    <t>JAZEERA AIRWAYS</t>
  </si>
  <si>
    <t>JET2.COM LTD</t>
  </si>
  <si>
    <t>JETBLUE</t>
  </si>
  <si>
    <t>JETSTAR</t>
  </si>
  <si>
    <t>KENYA AIRWAYS</t>
  </si>
  <si>
    <t>KOREAN AIR</t>
  </si>
  <si>
    <t>KUWAIT AIRWAYS</t>
  </si>
  <si>
    <t>LATAM AIRLINES BRASIL</t>
  </si>
  <si>
    <t>LOGANAIR LTD</t>
  </si>
  <si>
    <t>LOT-POLISH AIRLINES</t>
  </si>
  <si>
    <t>LUFTHANSA</t>
  </si>
  <si>
    <t>LUXAIR</t>
  </si>
  <si>
    <t>MALAYSIAN AIRLINES SYSTEM-MAS</t>
  </si>
  <si>
    <t>MED-VIEW AIRLINE</t>
  </si>
  <si>
    <t>MIDDLE EAST AIRLINES (AIR LIBAN S A L)</t>
  </si>
  <si>
    <t>NEPAL AIRLINES CORPORATION</t>
  </si>
  <si>
    <t>NORSE ATLANTIC</t>
  </si>
  <si>
    <t>NORWEGIAN AIR INTERNATIONAL</t>
  </si>
  <si>
    <t>NORWEGIAN AIR SHUTTLE</t>
  </si>
  <si>
    <t>NOUVEL AIR TUNISIE</t>
  </si>
  <si>
    <t>OLYMPIC AIRWAYS</t>
  </si>
  <si>
    <t>PAKISTAN INTL AIRLINES</t>
  </si>
  <si>
    <t>PEGASUS AIRLINES</t>
  </si>
  <si>
    <t>PHILIPPINE AIRLINES</t>
  </si>
  <si>
    <t>PLAY</t>
  </si>
  <si>
    <t>PRECISION AIR SERVICES</t>
  </si>
  <si>
    <t>PULLMANTUR AIR</t>
  </si>
  <si>
    <t>QANTAS</t>
  </si>
  <si>
    <t>QATAR AIRWAYS</t>
  </si>
  <si>
    <t>ROYAL AIR MAROC</t>
  </si>
  <si>
    <t>ROYAL JORDANIAN</t>
  </si>
  <si>
    <t>RWANDAIR</t>
  </si>
  <si>
    <t>SATA AIR ACORES</t>
  </si>
  <si>
    <t>SAUDI ARABIAN AIRLINES</t>
  </si>
  <si>
    <t>SCOOT</t>
  </si>
  <si>
    <t>SINGAPORE AIRLINES</t>
  </si>
  <si>
    <t>SKY EXPRESS SA</t>
  </si>
  <si>
    <t>SPICEJET</t>
  </si>
  <si>
    <t>SRILANKAN AIRLINES</t>
  </si>
  <si>
    <t>SUN EXPRESS DEUTSCHLAND</t>
  </si>
  <si>
    <t>SWISS AIRLINES</t>
  </si>
  <si>
    <t>TAAG - LINHAS AEREAS DE ANGOLA AIRLINES</t>
  </si>
  <si>
    <t>TAROM</t>
  </si>
  <si>
    <t>THAI AIRWAYS INTERNATIONAL</t>
  </si>
  <si>
    <t>THOMAS COOK AIRLINES LTD</t>
  </si>
  <si>
    <t>TRANSAVIA</t>
  </si>
  <si>
    <t>TRANSAVIA FRANCE</t>
  </si>
  <si>
    <t>TUNISAIR</t>
  </si>
  <si>
    <t>UKRAINE INTERNATIONAL AIRLINES</t>
  </si>
  <si>
    <t>UNITED AIRLINES</t>
  </si>
  <si>
    <t>VIETNAM AIRLINES</t>
  </si>
  <si>
    <t>VIVAAEROBUS</t>
  </si>
  <si>
    <t>VUELING AIRLINES</t>
  </si>
  <si>
    <t>WEST JET AIRLINES</t>
  </si>
  <si>
    <t>WIDEROE FLYVESELSKAP A/S</t>
  </si>
  <si>
    <t>-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_-;\-* #,##0.00_-;_-* &quot;-&quot;??_-;_-@_-"/>
    <numFmt numFmtId="164" formatCode="&quot;£&quot;#,##0"/>
    <numFmt numFmtId="165" formatCode="_-* #,##0_-;\-* #,##0_-;_-* &quot;-&quot;??_-;_-@_-"/>
  </numFmts>
  <fonts count="6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i/>
      <sz val="11"/>
      <color theme="0" tint="-0.14999847407452621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i/>
      <sz val="11"/>
      <color theme="0" tint="-0.249977111117893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</fills>
  <borders count="30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DashDotDot">
        <color indexed="64"/>
      </left>
      <right style="mediumDashDotDot">
        <color indexed="64"/>
      </right>
      <top/>
      <bottom style="medium">
        <color indexed="64"/>
      </bottom>
      <diagonal/>
    </border>
    <border>
      <left style="mediumDashDotDot">
        <color indexed="64"/>
      </left>
      <right style="mediumDashDot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DashDotDot">
        <color indexed="64"/>
      </left>
      <right/>
      <top/>
      <bottom style="medium">
        <color indexed="64"/>
      </bottom>
      <diagonal/>
    </border>
    <border>
      <left/>
      <right style="mediumDashDotDot">
        <color indexed="64"/>
      </right>
      <top/>
      <bottom style="medium">
        <color indexed="64"/>
      </bottom>
      <diagonal/>
    </border>
    <border>
      <left style="mediumDashDotDot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auto="1"/>
      </left>
      <right/>
      <top/>
      <bottom/>
      <diagonal/>
    </border>
    <border>
      <left style="mediumDashDotDot">
        <color indexed="64"/>
      </left>
      <right style="mediumDashDotDot">
        <color indexed="64"/>
      </right>
      <top/>
      <bottom/>
      <diagonal/>
    </border>
    <border>
      <left style="mediumDashDotDot">
        <color indexed="64"/>
      </left>
      <right style="mediumDashDot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DashDotDot">
        <color indexed="64"/>
      </left>
      <right style="mediumDashDotDot">
        <color indexed="64"/>
      </right>
      <top style="medium">
        <color indexed="64"/>
      </top>
      <bottom/>
      <diagonal/>
    </border>
    <border>
      <left style="mediumDashDotDot">
        <color indexed="64"/>
      </left>
      <right/>
      <top/>
      <bottom/>
      <diagonal/>
    </border>
    <border>
      <left/>
      <right style="mediumDashDotDot">
        <color indexed="64"/>
      </right>
      <top/>
      <bottom/>
      <diagonal/>
    </border>
    <border>
      <left style="mediumDashDotDot">
        <color indexed="64"/>
      </left>
      <right style="medium">
        <color indexed="64"/>
      </right>
      <top style="medium">
        <color indexed="64"/>
      </top>
      <bottom/>
      <diagonal/>
    </border>
    <border>
      <left style="mediumDashDotDot">
        <color indexed="64"/>
      </left>
      <right style="mediumDashDot">
        <color indexed="64"/>
      </right>
      <top/>
      <bottom/>
      <diagonal/>
    </border>
    <border>
      <left style="mediumDashDotDot">
        <color indexed="64"/>
      </left>
      <right style="medium">
        <color indexed="64"/>
      </right>
      <top/>
      <bottom/>
      <diagonal/>
    </border>
    <border>
      <left/>
      <right/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auto="1"/>
      </left>
      <right/>
      <top/>
      <bottom style="thin">
        <color indexed="64"/>
      </bottom>
      <diagonal/>
    </border>
    <border>
      <left style="mediumDashDotDot">
        <color indexed="64"/>
      </left>
      <right style="mediumDashDotDot">
        <color indexed="64"/>
      </right>
      <top/>
      <bottom style="thin">
        <color indexed="64"/>
      </bottom>
      <diagonal/>
    </border>
    <border>
      <left style="mediumDashDotDot">
        <color indexed="64"/>
      </left>
      <right style="mediumDashDot">
        <color indexed="64"/>
      </right>
      <top/>
      <bottom style="thin">
        <color indexed="64"/>
      </bottom>
      <diagonal/>
    </border>
    <border>
      <left style="mediumDashDotDot">
        <color indexed="64"/>
      </left>
      <right/>
      <top/>
      <bottom style="thin">
        <color indexed="64"/>
      </bottom>
      <diagonal/>
    </border>
    <border>
      <left/>
      <right style="mediumDashDotDot">
        <color indexed="64"/>
      </right>
      <top/>
      <bottom style="thin">
        <color indexed="64"/>
      </bottom>
      <diagonal/>
    </border>
    <border>
      <left style="mediumDashDotDot">
        <color indexed="64"/>
      </left>
      <right style="medium">
        <color indexed="64"/>
      </right>
      <top/>
      <bottom style="thin">
        <color indexed="64"/>
      </bottom>
      <diagonal/>
    </border>
  </borders>
  <cellStyleXfs count="2">
    <xf numFmtId="0" fontId="0" fillId="0" borderId="0"/>
    <xf numFmtId="43" fontId="1" fillId="0" borderId="0" applyFont="0" applyFill="0" applyBorder="0" applyAlignment="0" applyProtection="0"/>
  </cellStyleXfs>
  <cellXfs count="73">
    <xf numFmtId="0" fontId="0" fillId="0" borderId="0" xfId="0"/>
    <xf numFmtId="0" fontId="3" fillId="0" borderId="0" xfId="0" applyFont="1" applyAlignment="1">
      <alignment horizontal="left" vertical="top" wrapText="1"/>
    </xf>
    <xf numFmtId="0" fontId="0" fillId="0" borderId="0" xfId="0" applyAlignment="1">
      <alignment horizontal="left" vertical="top" wrapText="1"/>
    </xf>
    <xf numFmtId="0" fontId="0" fillId="0" borderId="0" xfId="0" applyAlignment="1">
      <alignment horizontal="left" wrapText="1"/>
    </xf>
    <xf numFmtId="0" fontId="3" fillId="0" borderId="0" xfId="0" applyFont="1"/>
    <xf numFmtId="0" fontId="2" fillId="0" borderId="0" xfId="0" applyFont="1"/>
    <xf numFmtId="0" fontId="2" fillId="3" borderId="4" xfId="0" applyFont="1" applyFill="1" applyBorder="1" applyAlignment="1">
      <alignment wrapText="1"/>
    </xf>
    <xf numFmtId="0" fontId="2" fillId="3" borderId="5" xfId="0" applyFont="1" applyFill="1" applyBorder="1" applyAlignment="1">
      <alignment wrapText="1"/>
    </xf>
    <xf numFmtId="0" fontId="2" fillId="2" borderId="6" xfId="0" applyFont="1" applyFill="1" applyBorder="1" applyAlignment="1">
      <alignment wrapText="1"/>
    </xf>
    <xf numFmtId="0" fontId="2" fillId="4" borderId="7" xfId="0" applyFont="1" applyFill="1" applyBorder="1" applyAlignment="1">
      <alignment wrapText="1"/>
    </xf>
    <xf numFmtId="0" fontId="2" fillId="3" borderId="8" xfId="0" applyFont="1" applyFill="1" applyBorder="1" applyAlignment="1">
      <alignment wrapText="1"/>
    </xf>
    <xf numFmtId="0" fontId="2" fillId="4" borderId="9" xfId="0" applyFont="1" applyFill="1" applyBorder="1" applyAlignment="1">
      <alignment wrapText="1"/>
    </xf>
    <xf numFmtId="0" fontId="2" fillId="4" borderId="4" xfId="0" applyFont="1" applyFill="1" applyBorder="1" applyAlignment="1">
      <alignment wrapText="1"/>
    </xf>
    <xf numFmtId="0" fontId="2" fillId="4" borderId="10" xfId="0" applyFont="1" applyFill="1" applyBorder="1" applyAlignment="1">
      <alignment wrapText="1"/>
    </xf>
    <xf numFmtId="0" fontId="2" fillId="0" borderId="4" xfId="0" applyFont="1" applyBorder="1" applyAlignment="1">
      <alignment wrapText="1"/>
    </xf>
    <xf numFmtId="0" fontId="2" fillId="2" borderId="11" xfId="0" applyFont="1" applyFill="1" applyBorder="1" applyAlignment="1">
      <alignment wrapText="1"/>
    </xf>
    <xf numFmtId="0" fontId="2" fillId="0" borderId="5" xfId="0" applyFont="1" applyBorder="1" applyAlignment="1">
      <alignment wrapText="1"/>
    </xf>
    <xf numFmtId="0" fontId="2" fillId="3" borderId="6" xfId="0" applyFont="1" applyFill="1" applyBorder="1" applyAlignment="1">
      <alignment wrapText="1"/>
    </xf>
    <xf numFmtId="0" fontId="2" fillId="0" borderId="8" xfId="0" applyFont="1" applyBorder="1" applyAlignment="1">
      <alignment wrapText="1"/>
    </xf>
    <xf numFmtId="0" fontId="0" fillId="3" borderId="0" xfId="0" applyFill="1"/>
    <xf numFmtId="0" fontId="0" fillId="3" borderId="12" xfId="0" applyFill="1" applyBorder="1" applyAlignment="1">
      <alignment horizontal="right"/>
    </xf>
    <xf numFmtId="0" fontId="0" fillId="3" borderId="0" xfId="0" applyFill="1" applyAlignment="1">
      <alignment horizontal="right"/>
    </xf>
    <xf numFmtId="0" fontId="0" fillId="2" borderId="13" xfId="0" applyFill="1" applyBorder="1" applyAlignment="1">
      <alignment horizontal="right"/>
    </xf>
    <xf numFmtId="1" fontId="0" fillId="4" borderId="14" xfId="0" applyNumberFormat="1" applyFill="1" applyBorder="1" applyAlignment="1">
      <alignment horizontal="right"/>
    </xf>
    <xf numFmtId="0" fontId="0" fillId="3" borderId="15" xfId="0" applyFill="1" applyBorder="1" applyAlignment="1">
      <alignment horizontal="right"/>
    </xf>
    <xf numFmtId="0" fontId="0" fillId="2" borderId="16" xfId="0" applyFill="1" applyBorder="1" applyAlignment="1">
      <alignment horizontal="right"/>
    </xf>
    <xf numFmtId="9" fontId="0" fillId="4" borderId="17" xfId="0" applyNumberFormat="1" applyFill="1" applyBorder="1" applyAlignment="1">
      <alignment horizontal="right"/>
    </xf>
    <xf numFmtId="164" fontId="0" fillId="4" borderId="0" xfId="0" applyNumberFormat="1" applyFill="1" applyAlignment="1">
      <alignment horizontal="right"/>
    </xf>
    <xf numFmtId="164" fontId="0" fillId="4" borderId="18" xfId="0" applyNumberFormat="1" applyFill="1" applyBorder="1" applyAlignment="1">
      <alignment horizontal="right"/>
    </xf>
    <xf numFmtId="0" fontId="0" fillId="2" borderId="19" xfId="0" applyFill="1" applyBorder="1" applyAlignment="1">
      <alignment horizontal="right"/>
    </xf>
    <xf numFmtId="0" fontId="0" fillId="3" borderId="13" xfId="0" applyFill="1" applyBorder="1" applyAlignment="1">
      <alignment horizontal="right"/>
    </xf>
    <xf numFmtId="0" fontId="0" fillId="3" borderId="19" xfId="0" applyFill="1" applyBorder="1"/>
    <xf numFmtId="1" fontId="0" fillId="4" borderId="20" xfId="0" applyNumberFormat="1" applyFill="1" applyBorder="1" applyAlignment="1">
      <alignment horizontal="right"/>
    </xf>
    <xf numFmtId="0" fontId="0" fillId="2" borderId="21" xfId="0" applyFill="1" applyBorder="1" applyAlignment="1">
      <alignment horizontal="right"/>
    </xf>
    <xf numFmtId="0" fontId="0" fillId="3" borderId="21" xfId="0" applyFill="1" applyBorder="1"/>
    <xf numFmtId="0" fontId="0" fillId="3" borderId="22" xfId="0" applyFill="1" applyBorder="1"/>
    <xf numFmtId="0" fontId="0" fillId="3" borderId="23" xfId="0" applyFill="1" applyBorder="1"/>
    <xf numFmtId="0" fontId="0" fillId="3" borderId="24" xfId="0" applyFill="1" applyBorder="1" applyAlignment="1">
      <alignment horizontal="right"/>
    </xf>
    <xf numFmtId="0" fontId="0" fillId="3" borderId="22" xfId="0" applyFill="1" applyBorder="1" applyAlignment="1">
      <alignment horizontal="right"/>
    </xf>
    <xf numFmtId="0" fontId="0" fillId="2" borderId="25" xfId="0" applyFill="1" applyBorder="1" applyAlignment="1">
      <alignment horizontal="right"/>
    </xf>
    <xf numFmtId="1" fontId="0" fillId="4" borderId="26" xfId="0" applyNumberFormat="1" applyFill="1" applyBorder="1" applyAlignment="1">
      <alignment horizontal="right"/>
    </xf>
    <xf numFmtId="0" fontId="0" fillId="3" borderId="23" xfId="0" applyFill="1" applyBorder="1" applyAlignment="1">
      <alignment horizontal="right"/>
    </xf>
    <xf numFmtId="9" fontId="0" fillId="4" borderId="27" xfId="0" applyNumberFormat="1" applyFill="1" applyBorder="1" applyAlignment="1">
      <alignment horizontal="right"/>
    </xf>
    <xf numFmtId="164" fontId="0" fillId="4" borderId="22" xfId="0" applyNumberFormat="1" applyFill="1" applyBorder="1" applyAlignment="1">
      <alignment horizontal="right"/>
    </xf>
    <xf numFmtId="164" fontId="0" fillId="4" borderId="28" xfId="0" applyNumberFormat="1" applyFill="1" applyBorder="1" applyAlignment="1">
      <alignment horizontal="right"/>
    </xf>
    <xf numFmtId="0" fontId="0" fillId="2" borderId="29" xfId="0" applyFill="1" applyBorder="1" applyAlignment="1">
      <alignment horizontal="right"/>
    </xf>
    <xf numFmtId="0" fontId="0" fillId="3" borderId="25" xfId="0" applyFill="1" applyBorder="1" applyAlignment="1">
      <alignment horizontal="right"/>
    </xf>
    <xf numFmtId="0" fontId="0" fillId="3" borderId="29" xfId="0" applyFill="1" applyBorder="1"/>
    <xf numFmtId="0" fontId="0" fillId="3" borderId="15" xfId="0" applyFill="1" applyBorder="1"/>
    <xf numFmtId="0" fontId="0" fillId="2" borderId="0" xfId="0" applyFill="1" applyAlignment="1">
      <alignment horizontal="right"/>
    </xf>
    <xf numFmtId="1" fontId="0" fillId="4" borderId="0" xfId="0" applyNumberFormat="1" applyFill="1" applyAlignment="1">
      <alignment horizontal="right"/>
    </xf>
    <xf numFmtId="1" fontId="0" fillId="3" borderId="0" xfId="0" applyNumberFormat="1" applyFill="1" applyAlignment="1">
      <alignment horizontal="right"/>
    </xf>
    <xf numFmtId="0" fontId="2" fillId="3" borderId="0" xfId="0" applyFont="1" applyFill="1"/>
    <xf numFmtId="0" fontId="0" fillId="2" borderId="22" xfId="0" applyFill="1" applyBorder="1" applyAlignment="1">
      <alignment horizontal="right"/>
    </xf>
    <xf numFmtId="1" fontId="0" fillId="4" borderId="22" xfId="0" applyNumberFormat="1" applyFill="1" applyBorder="1" applyAlignment="1">
      <alignment horizontal="right"/>
    </xf>
    <xf numFmtId="1" fontId="0" fillId="3" borderId="22" xfId="0" applyNumberFormat="1" applyFill="1" applyBorder="1" applyAlignment="1">
      <alignment horizontal="right"/>
    </xf>
    <xf numFmtId="9" fontId="0" fillId="4" borderId="22" xfId="0" applyNumberFormat="1" applyFill="1" applyBorder="1" applyAlignment="1">
      <alignment horizontal="right"/>
    </xf>
    <xf numFmtId="165" fontId="0" fillId="3" borderId="0" xfId="0" applyNumberFormat="1" applyFill="1" applyAlignment="1">
      <alignment horizontal="right"/>
    </xf>
    <xf numFmtId="0" fontId="2" fillId="3" borderId="15" xfId="0" applyFont="1" applyFill="1" applyBorder="1"/>
    <xf numFmtId="0" fontId="2" fillId="0" borderId="0" xfId="0" applyFont="1" applyFill="1" applyBorder="1" applyAlignment="1">
      <alignment wrapText="1"/>
    </xf>
    <xf numFmtId="0" fontId="0" fillId="0" borderId="0" xfId="0" applyFill="1" applyBorder="1"/>
    <xf numFmtId="0" fontId="5" fillId="0" borderId="0" xfId="0" applyFont="1" applyFill="1" applyBorder="1"/>
    <xf numFmtId="0" fontId="0" fillId="0" borderId="0" xfId="1" applyNumberFormat="1" applyFont="1" applyFill="1" applyBorder="1"/>
    <xf numFmtId="0" fontId="0" fillId="0" borderId="0" xfId="0" applyFill="1" applyBorder="1" applyAlignment="1">
      <alignment horizontal="right"/>
    </xf>
    <xf numFmtId="165" fontId="0" fillId="0" borderId="0" xfId="1" applyNumberFormat="1" applyFont="1" applyFill="1" applyBorder="1"/>
    <xf numFmtId="0" fontId="2" fillId="2" borderId="1" xfId="0" applyFont="1" applyFill="1" applyBorder="1" applyAlignment="1">
      <alignment horizontal="center" vertical="center"/>
    </xf>
    <xf numFmtId="0" fontId="2" fillId="2" borderId="2" xfId="0" applyFont="1" applyFill="1" applyBorder="1" applyAlignment="1">
      <alignment horizontal="center" vertical="center"/>
    </xf>
    <xf numFmtId="0" fontId="2" fillId="2" borderId="3" xfId="0" applyFont="1" applyFill="1" applyBorder="1" applyAlignment="1">
      <alignment horizontal="center" vertical="center"/>
    </xf>
    <xf numFmtId="0" fontId="2" fillId="2" borderId="1" xfId="0" applyFont="1" applyFill="1" applyBorder="1" applyAlignment="1">
      <alignment horizontal="center" vertical="center" wrapText="1"/>
    </xf>
    <xf numFmtId="0" fontId="2" fillId="2" borderId="2" xfId="0" applyFont="1" applyFill="1" applyBorder="1" applyAlignment="1">
      <alignment horizontal="center" vertical="center" wrapText="1"/>
    </xf>
    <xf numFmtId="0" fontId="2" fillId="2" borderId="3" xfId="0" applyFont="1" applyFill="1" applyBorder="1" applyAlignment="1">
      <alignment horizontal="center" vertical="center" wrapText="1"/>
    </xf>
    <xf numFmtId="0" fontId="2" fillId="0" borderId="2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</cellXfs>
  <cellStyles count="2">
    <cellStyle name="Comma" xfId="1" builtinId="3"/>
    <cellStyle name="Normal" xfId="0" builtinId="0"/>
  </cellStyles>
  <dxfs count="1">
    <dxf>
      <font>
        <b/>
        <i val="0"/>
      </font>
      <fill>
        <patternFill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styles" Target="styles.xml"/><Relationship Id="rId7" Type="http://schemas.openxmlformats.org/officeDocument/2006/relationships/customXml" Target="../customXml/item1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alcChain" Target="calcChain.xml"/><Relationship Id="rId5" Type="http://schemas.microsoft.com/office/2017/10/relationships/person" Target="persons/person.xml"/><Relationship Id="rId10" Type="http://schemas.openxmlformats.org/officeDocument/2006/relationships/customXml" Target="../customXml/item4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3.xml"/></Relationships>
</file>

<file path=xl/persons/person.xml><?xml version="1.0" encoding="utf-8"?>
<personList xmlns="http://schemas.microsoft.com/office/spreadsheetml/2018/threadedcomments" xmlns:x="http://schemas.openxmlformats.org/spreadsheetml/2006/main">
  <person displayName="Kit Beynon" id="{0F521565-2463-49B8-B0FA-7D29BCC1719E}" userId="S::Kit.Beynon@caa.co.uk::bd39a76f-189a-45e2-9e73-d23c1b9c6668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G5" dT="2023-04-06T10:19:16.48" personId="{0F521565-2463-49B8-B0FA-7D29BCC1719E}" id="{1721B2BE-A387-49AF-A9E3-C0E70681868E}">
    <text>Excludes Terminated. These are displayed in "cases rejected" column - potentially with additional cases from previous Q's</text>
  </threadedComment>
</ThreadedComments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microsoft.com/office/2017/10/relationships/threadedComment" Target="../threadedComments/threadedComment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438954-7F7C-4A13-8A68-559AA4C58177}">
  <sheetPr>
    <pageSetUpPr fitToPage="1"/>
  </sheetPr>
  <dimension ref="A1:AG199"/>
  <sheetViews>
    <sheetView tabSelected="1" zoomScale="57" zoomScaleNormal="57" workbookViewId="0">
      <pane ySplit="5" topLeftCell="A166" activePane="bottomLeft" state="frozen"/>
      <selection pane="bottomLeft" activeCell="A4" sqref="A4:U192"/>
    </sheetView>
  </sheetViews>
  <sheetFormatPr defaultRowHeight="14.5" x14ac:dyDescent="0.35"/>
  <cols>
    <col min="1" max="1" width="42.1796875" customWidth="1"/>
    <col min="3" max="8" width="12.81640625" customWidth="1"/>
    <col min="9" max="9" width="12.81640625" style="19" customWidth="1"/>
    <col min="10" max="21" width="12.81640625" customWidth="1"/>
  </cols>
  <sheetData>
    <row r="1" spans="1:33" ht="17.5" customHeight="1" x14ac:dyDescent="0.35">
      <c r="C1" s="1"/>
      <c r="D1" s="1"/>
      <c r="E1" s="1"/>
      <c r="F1" s="1"/>
      <c r="G1" s="1"/>
      <c r="H1" s="1"/>
      <c r="I1" s="1"/>
      <c r="J1" s="1"/>
      <c r="K1" s="1"/>
      <c r="L1" s="1"/>
      <c r="M1" s="2"/>
      <c r="N1" s="1"/>
      <c r="O1" s="1"/>
      <c r="P1" s="1"/>
      <c r="Q1" s="1"/>
      <c r="R1" s="2"/>
      <c r="S1" s="1"/>
      <c r="T1" s="1"/>
      <c r="U1" s="3"/>
    </row>
    <row r="2" spans="1:33" ht="13" customHeight="1" x14ac:dyDescent="0.35">
      <c r="B2" s="4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2"/>
      <c r="S2" s="1"/>
      <c r="T2" s="1"/>
      <c r="U2" s="3"/>
    </row>
    <row r="3" spans="1:33" ht="15" thickBot="1" x14ac:dyDescent="0.4">
      <c r="B3" s="4"/>
      <c r="C3" s="4"/>
      <c r="D3" s="4"/>
      <c r="E3" s="4"/>
      <c r="F3" s="4"/>
      <c r="G3" s="4"/>
      <c r="H3" s="4"/>
      <c r="I3" s="4"/>
      <c r="J3" s="4"/>
      <c r="K3" s="4"/>
      <c r="L3" s="4"/>
      <c r="M3" s="4"/>
      <c r="N3" s="4"/>
      <c r="O3" s="4"/>
      <c r="P3" s="4"/>
      <c r="Q3" s="4"/>
      <c r="S3" s="4"/>
      <c r="T3" s="4"/>
    </row>
    <row r="4" spans="1:33" ht="29.5" customHeight="1" x14ac:dyDescent="0.35">
      <c r="A4" s="5"/>
      <c r="B4" s="5"/>
      <c r="C4" s="65" t="s">
        <v>7</v>
      </c>
      <c r="D4" s="66"/>
      <c r="E4" s="66"/>
      <c r="F4" s="66"/>
      <c r="G4" s="66"/>
      <c r="H4" s="66"/>
      <c r="I4" s="67"/>
      <c r="J4" s="68" t="s">
        <v>8</v>
      </c>
      <c r="K4" s="69"/>
      <c r="L4" s="69"/>
      <c r="M4" s="69"/>
      <c r="N4" s="69"/>
      <c r="O4" s="69"/>
      <c r="P4" s="69"/>
      <c r="Q4" s="69"/>
      <c r="R4" s="70"/>
      <c r="S4" s="68" t="s">
        <v>9</v>
      </c>
      <c r="T4" s="71"/>
      <c r="U4" s="72"/>
    </row>
    <row r="5" spans="1:33" ht="73" thickBot="1" x14ac:dyDescent="0.4">
      <c r="A5" s="6" t="s">
        <v>10</v>
      </c>
      <c r="B5" s="6" t="s">
        <v>11</v>
      </c>
      <c r="C5" s="7" t="s">
        <v>0</v>
      </c>
      <c r="D5" s="6" t="s">
        <v>1</v>
      </c>
      <c r="E5" s="6" t="s">
        <v>2</v>
      </c>
      <c r="F5" s="6" t="s">
        <v>12</v>
      </c>
      <c r="G5" s="8" t="s">
        <v>13</v>
      </c>
      <c r="H5" s="9" t="s">
        <v>3</v>
      </c>
      <c r="I5" s="10" t="s">
        <v>14</v>
      </c>
      <c r="J5" s="6" t="s">
        <v>15</v>
      </c>
      <c r="K5" s="6" t="s">
        <v>16</v>
      </c>
      <c r="L5" s="6" t="s">
        <v>17</v>
      </c>
      <c r="M5" s="8" t="s">
        <v>18</v>
      </c>
      <c r="N5" s="11" t="s">
        <v>4</v>
      </c>
      <c r="O5" s="12" t="s">
        <v>5</v>
      </c>
      <c r="P5" s="13" t="s">
        <v>6</v>
      </c>
      <c r="Q5" s="14" t="s">
        <v>19</v>
      </c>
      <c r="R5" s="15" t="s">
        <v>20</v>
      </c>
      <c r="S5" s="16" t="s">
        <v>21</v>
      </c>
      <c r="T5" s="17" t="s">
        <v>22</v>
      </c>
      <c r="U5" s="18" t="s">
        <v>23</v>
      </c>
      <c r="W5" s="59"/>
      <c r="X5" s="60"/>
      <c r="Y5" s="60"/>
      <c r="Z5" s="60"/>
      <c r="AA5" s="60"/>
      <c r="AB5" s="60"/>
      <c r="AC5" s="60"/>
      <c r="AD5" s="60"/>
      <c r="AE5" s="60"/>
      <c r="AF5" s="60"/>
      <c r="AG5" s="60"/>
    </row>
    <row r="6" spans="1:33" x14ac:dyDescent="0.35">
      <c r="A6" s="19" t="s">
        <v>24</v>
      </c>
      <c r="B6" s="19" t="s">
        <v>25</v>
      </c>
      <c r="C6" s="20">
        <v>3</v>
      </c>
      <c r="D6" s="21">
        <v>0</v>
      </c>
      <c r="E6" s="21">
        <v>0</v>
      </c>
      <c r="F6" s="21">
        <v>1</v>
      </c>
      <c r="G6" s="22">
        <v>4</v>
      </c>
      <c r="H6" s="23">
        <v>99</v>
      </c>
      <c r="I6" s="24">
        <v>1</v>
      </c>
      <c r="J6" s="21">
        <v>0</v>
      </c>
      <c r="K6" s="21">
        <v>0</v>
      </c>
      <c r="L6" s="21">
        <v>0</v>
      </c>
      <c r="M6" s="25">
        <v>0</v>
      </c>
      <c r="N6" s="26">
        <v>0</v>
      </c>
      <c r="O6" s="27">
        <v>0</v>
      </c>
      <c r="P6" s="28">
        <v>0</v>
      </c>
      <c r="Q6" s="21">
        <v>1</v>
      </c>
      <c r="R6" s="29">
        <v>1</v>
      </c>
      <c r="S6" s="21">
        <v>4</v>
      </c>
      <c r="T6" s="30">
        <v>0</v>
      </c>
      <c r="U6" s="31"/>
      <c r="W6" s="61"/>
      <c r="X6" s="60"/>
      <c r="Y6" s="60"/>
      <c r="Z6" s="60"/>
      <c r="AA6" s="60"/>
      <c r="AB6" s="62"/>
      <c r="AC6" s="60"/>
      <c r="AD6" s="60"/>
      <c r="AE6" s="63"/>
      <c r="AF6" s="60"/>
      <c r="AG6" s="60"/>
    </row>
    <row r="7" spans="1:33" x14ac:dyDescent="0.35">
      <c r="A7" s="19" t="s">
        <v>26</v>
      </c>
      <c r="B7" s="19" t="s">
        <v>25</v>
      </c>
      <c r="C7" s="20">
        <v>32</v>
      </c>
      <c r="D7" s="21">
        <v>0</v>
      </c>
      <c r="E7" s="21">
        <v>0</v>
      </c>
      <c r="F7" s="21">
        <v>2</v>
      </c>
      <c r="G7" s="22">
        <v>34</v>
      </c>
      <c r="H7" s="32">
        <v>192</v>
      </c>
      <c r="I7" s="24">
        <v>9</v>
      </c>
      <c r="J7" s="21">
        <v>1</v>
      </c>
      <c r="K7" s="21">
        <v>5</v>
      </c>
      <c r="L7" s="21">
        <v>16</v>
      </c>
      <c r="M7" s="22">
        <v>22</v>
      </c>
      <c r="N7" s="26">
        <v>0.2727</v>
      </c>
      <c r="O7" s="27">
        <v>2908.4</v>
      </c>
      <c r="P7" s="28">
        <v>485</v>
      </c>
      <c r="Q7" s="21">
        <v>9</v>
      </c>
      <c r="R7" s="33">
        <v>31</v>
      </c>
      <c r="S7" s="21">
        <v>18</v>
      </c>
      <c r="T7" s="30">
        <v>6</v>
      </c>
      <c r="U7" s="34"/>
      <c r="W7" s="61"/>
      <c r="X7" s="60"/>
      <c r="Y7" s="60"/>
      <c r="Z7" s="60"/>
      <c r="AA7" s="60"/>
      <c r="AB7" s="62"/>
      <c r="AC7" s="60"/>
      <c r="AD7" s="60"/>
      <c r="AE7" s="63"/>
      <c r="AF7" s="60"/>
      <c r="AG7" s="60"/>
    </row>
    <row r="8" spans="1:33" x14ac:dyDescent="0.35">
      <c r="A8" s="19" t="s">
        <v>27</v>
      </c>
      <c r="B8" s="19" t="s">
        <v>25</v>
      </c>
      <c r="C8" s="20">
        <v>136</v>
      </c>
      <c r="D8" s="21">
        <v>36</v>
      </c>
      <c r="E8" s="21">
        <v>0</v>
      </c>
      <c r="F8" s="21">
        <v>23</v>
      </c>
      <c r="G8" s="22">
        <v>195</v>
      </c>
      <c r="H8" s="32">
        <v>129</v>
      </c>
      <c r="I8" s="24">
        <v>85</v>
      </c>
      <c r="J8" s="21">
        <v>8</v>
      </c>
      <c r="K8" s="21">
        <v>3</v>
      </c>
      <c r="L8" s="21">
        <v>19</v>
      </c>
      <c r="M8" s="22">
        <v>30</v>
      </c>
      <c r="N8" s="26">
        <v>0.36670000000000003</v>
      </c>
      <c r="O8" s="27">
        <v>8172.3</v>
      </c>
      <c r="P8" s="28">
        <v>743</v>
      </c>
      <c r="Q8" s="21">
        <v>88</v>
      </c>
      <c r="R8" s="33">
        <v>118</v>
      </c>
      <c r="S8" s="21">
        <v>200</v>
      </c>
      <c r="T8" s="30">
        <v>38</v>
      </c>
      <c r="U8" s="34"/>
      <c r="W8" s="61"/>
      <c r="X8" s="60"/>
      <c r="Y8" s="60"/>
      <c r="Z8" s="60"/>
      <c r="AA8" s="60"/>
      <c r="AB8" s="62"/>
      <c r="AC8" s="60"/>
      <c r="AD8" s="60"/>
      <c r="AE8" s="63"/>
      <c r="AF8" s="60"/>
      <c r="AG8" s="60"/>
    </row>
    <row r="9" spans="1:33" x14ac:dyDescent="0.35">
      <c r="A9" s="19" t="s">
        <v>28</v>
      </c>
      <c r="B9" s="19" t="s">
        <v>25</v>
      </c>
      <c r="C9" s="20">
        <v>2</v>
      </c>
      <c r="D9" s="21">
        <v>0</v>
      </c>
      <c r="E9" s="21">
        <v>0</v>
      </c>
      <c r="F9" s="21">
        <v>0</v>
      </c>
      <c r="G9" s="22">
        <v>2</v>
      </c>
      <c r="H9" s="32">
        <v>132</v>
      </c>
      <c r="I9" s="24">
        <v>3</v>
      </c>
      <c r="J9" s="21">
        <v>0</v>
      </c>
      <c r="K9" s="21">
        <v>0</v>
      </c>
      <c r="L9" s="21">
        <v>0</v>
      </c>
      <c r="M9" s="22">
        <v>0</v>
      </c>
      <c r="N9" s="26">
        <v>0</v>
      </c>
      <c r="O9" s="27">
        <v>0</v>
      </c>
      <c r="P9" s="28">
        <v>0</v>
      </c>
      <c r="Q9" s="21">
        <v>3</v>
      </c>
      <c r="R9" s="33">
        <v>3</v>
      </c>
      <c r="S9" s="21">
        <v>12</v>
      </c>
      <c r="T9" s="30">
        <v>10</v>
      </c>
      <c r="U9" s="34"/>
      <c r="W9" s="61"/>
      <c r="X9" s="60"/>
      <c r="Y9" s="60"/>
      <c r="Z9" s="60"/>
      <c r="AA9" s="60"/>
      <c r="AB9" s="62"/>
      <c r="AC9" s="60"/>
      <c r="AD9" s="60"/>
      <c r="AE9" s="63"/>
      <c r="AF9" s="60"/>
      <c r="AG9" s="60"/>
    </row>
    <row r="10" spans="1:33" x14ac:dyDescent="0.35">
      <c r="A10" s="19" t="s">
        <v>29</v>
      </c>
      <c r="B10" s="19" t="s">
        <v>25</v>
      </c>
      <c r="C10" s="20">
        <v>1341</v>
      </c>
      <c r="D10" s="21">
        <v>393</v>
      </c>
      <c r="E10" s="21">
        <v>4</v>
      </c>
      <c r="F10" s="21">
        <v>139</v>
      </c>
      <c r="G10" s="22">
        <v>1877</v>
      </c>
      <c r="H10" s="32">
        <v>387</v>
      </c>
      <c r="I10" s="24">
        <v>537</v>
      </c>
      <c r="J10" s="21">
        <v>159</v>
      </c>
      <c r="K10" s="21">
        <v>269</v>
      </c>
      <c r="L10" s="21">
        <v>269</v>
      </c>
      <c r="M10" s="22">
        <v>697</v>
      </c>
      <c r="N10" s="26">
        <v>0.61409999999999998</v>
      </c>
      <c r="O10" s="27">
        <v>318514.40000000002</v>
      </c>
      <c r="P10" s="28">
        <v>744</v>
      </c>
      <c r="Q10" s="21">
        <v>556</v>
      </c>
      <c r="R10" s="33">
        <v>1253</v>
      </c>
      <c r="S10" s="21">
        <v>1399</v>
      </c>
      <c r="T10" s="30">
        <v>238</v>
      </c>
      <c r="U10" s="34"/>
      <c r="W10" s="61"/>
      <c r="X10" s="60"/>
      <c r="Y10" s="60"/>
      <c r="Z10" s="60"/>
      <c r="AA10" s="60"/>
      <c r="AB10" s="62"/>
      <c r="AC10" s="60"/>
      <c r="AD10" s="60"/>
      <c r="AE10" s="63"/>
      <c r="AF10" s="60"/>
      <c r="AG10" s="60"/>
    </row>
    <row r="11" spans="1:33" x14ac:dyDescent="0.35">
      <c r="A11" s="19" t="s">
        <v>30</v>
      </c>
      <c r="B11" s="19" t="s">
        <v>25</v>
      </c>
      <c r="C11" s="20">
        <v>541</v>
      </c>
      <c r="D11" s="21">
        <v>91</v>
      </c>
      <c r="E11" s="21">
        <v>1</v>
      </c>
      <c r="F11" s="21">
        <v>61</v>
      </c>
      <c r="G11" s="22">
        <v>694</v>
      </c>
      <c r="H11" s="32">
        <v>680</v>
      </c>
      <c r="I11" s="24">
        <v>148</v>
      </c>
      <c r="J11" s="21">
        <v>148</v>
      </c>
      <c r="K11" s="21">
        <v>22</v>
      </c>
      <c r="L11" s="21">
        <v>46</v>
      </c>
      <c r="M11" s="22">
        <v>216</v>
      </c>
      <c r="N11" s="26">
        <v>0.78700000000000003</v>
      </c>
      <c r="O11" s="27">
        <v>113965.5</v>
      </c>
      <c r="P11" s="28">
        <v>670</v>
      </c>
      <c r="Q11" s="21">
        <v>154</v>
      </c>
      <c r="R11" s="33">
        <v>370</v>
      </c>
      <c r="S11" s="21">
        <v>654</v>
      </c>
      <c r="T11" s="30">
        <v>182</v>
      </c>
      <c r="U11" s="34">
        <v>7</v>
      </c>
      <c r="W11" s="61"/>
      <c r="X11" s="60"/>
      <c r="Y11" s="60"/>
      <c r="Z11" s="60"/>
      <c r="AA11" s="60"/>
      <c r="AB11" s="62"/>
      <c r="AC11" s="60"/>
      <c r="AD11" s="60"/>
      <c r="AE11" s="63"/>
      <c r="AF11" s="60"/>
      <c r="AG11" s="60"/>
    </row>
    <row r="12" spans="1:33" x14ac:dyDescent="0.35">
      <c r="A12" s="19" t="s">
        <v>31</v>
      </c>
      <c r="B12" s="19" t="s">
        <v>25</v>
      </c>
      <c r="C12" s="20">
        <v>1</v>
      </c>
      <c r="D12" s="21">
        <v>0</v>
      </c>
      <c r="E12" s="21">
        <v>0</v>
      </c>
      <c r="F12" s="21">
        <v>0</v>
      </c>
      <c r="G12" s="22">
        <v>1</v>
      </c>
      <c r="H12" s="32">
        <v>16</v>
      </c>
      <c r="I12" s="24">
        <v>9</v>
      </c>
      <c r="J12" s="21">
        <v>0</v>
      </c>
      <c r="K12" s="21">
        <v>0</v>
      </c>
      <c r="L12" s="21">
        <v>0</v>
      </c>
      <c r="M12" s="22">
        <v>0</v>
      </c>
      <c r="N12" s="26">
        <v>0</v>
      </c>
      <c r="O12" s="27">
        <v>0</v>
      </c>
      <c r="P12" s="28">
        <v>0</v>
      </c>
      <c r="Q12" s="21">
        <v>9</v>
      </c>
      <c r="R12" s="33">
        <v>9</v>
      </c>
      <c r="S12" s="21">
        <v>1</v>
      </c>
      <c r="T12" s="30">
        <v>0</v>
      </c>
      <c r="U12" s="34"/>
      <c r="W12" s="61"/>
      <c r="X12" s="60"/>
      <c r="Y12" s="60"/>
      <c r="Z12" s="60"/>
      <c r="AA12" s="60"/>
      <c r="AB12" s="62"/>
      <c r="AC12" s="60"/>
      <c r="AD12" s="60"/>
      <c r="AE12" s="63"/>
      <c r="AF12" s="60"/>
      <c r="AG12" s="60"/>
    </row>
    <row r="13" spans="1:33" x14ac:dyDescent="0.35">
      <c r="A13" s="19" t="s">
        <v>32</v>
      </c>
      <c r="B13" s="19" t="s">
        <v>25</v>
      </c>
      <c r="C13" s="20">
        <v>83</v>
      </c>
      <c r="D13" s="21">
        <v>17</v>
      </c>
      <c r="E13" s="21">
        <v>1</v>
      </c>
      <c r="F13" s="21">
        <v>8</v>
      </c>
      <c r="G13" s="22">
        <v>109</v>
      </c>
      <c r="H13" s="32">
        <v>92</v>
      </c>
      <c r="I13" s="24">
        <v>33</v>
      </c>
      <c r="J13" s="21">
        <v>0</v>
      </c>
      <c r="K13" s="21">
        <v>8</v>
      </c>
      <c r="L13" s="21">
        <v>7</v>
      </c>
      <c r="M13" s="22">
        <v>15</v>
      </c>
      <c r="N13" s="26">
        <v>0.5333</v>
      </c>
      <c r="O13" s="27">
        <v>7639</v>
      </c>
      <c r="P13" s="28">
        <v>955</v>
      </c>
      <c r="Q13" s="21">
        <v>33</v>
      </c>
      <c r="R13" s="33">
        <v>48</v>
      </c>
      <c r="S13" s="21">
        <v>103</v>
      </c>
      <c r="T13" s="30">
        <v>9</v>
      </c>
      <c r="U13" s="34">
        <v>1</v>
      </c>
      <c r="W13" s="61"/>
      <c r="X13" s="60"/>
      <c r="Y13" s="60"/>
      <c r="Z13" s="60"/>
      <c r="AA13" s="60"/>
      <c r="AB13" s="62"/>
      <c r="AC13" s="60"/>
      <c r="AD13" s="60"/>
      <c r="AE13" s="63"/>
      <c r="AF13" s="60"/>
      <c r="AG13" s="60"/>
    </row>
    <row r="14" spans="1:33" x14ac:dyDescent="0.35">
      <c r="A14" s="19" t="s">
        <v>33</v>
      </c>
      <c r="B14" s="19" t="s">
        <v>25</v>
      </c>
      <c r="C14" s="20">
        <v>2</v>
      </c>
      <c r="D14" s="21">
        <v>1</v>
      </c>
      <c r="E14" s="21">
        <v>0</v>
      </c>
      <c r="F14" s="21">
        <v>2</v>
      </c>
      <c r="G14" s="22">
        <v>5</v>
      </c>
      <c r="H14" s="32">
        <v>1</v>
      </c>
      <c r="I14" s="24">
        <v>3</v>
      </c>
      <c r="J14" s="21">
        <v>0</v>
      </c>
      <c r="K14" s="21">
        <v>0</v>
      </c>
      <c r="L14" s="21">
        <v>0</v>
      </c>
      <c r="M14" s="22">
        <v>0</v>
      </c>
      <c r="N14" s="26">
        <v>0</v>
      </c>
      <c r="O14" s="27">
        <v>0</v>
      </c>
      <c r="P14" s="28">
        <v>0</v>
      </c>
      <c r="Q14" s="21">
        <v>4</v>
      </c>
      <c r="R14" s="33">
        <v>4</v>
      </c>
      <c r="S14" s="21">
        <v>5</v>
      </c>
      <c r="T14" s="30">
        <v>1</v>
      </c>
      <c r="U14" s="34"/>
      <c r="W14" s="61"/>
      <c r="X14" s="60"/>
      <c r="Y14" s="60"/>
      <c r="Z14" s="60"/>
      <c r="AA14" s="60"/>
      <c r="AB14" s="62"/>
      <c r="AC14" s="60"/>
      <c r="AD14" s="60"/>
      <c r="AE14" s="63"/>
      <c r="AF14" s="60"/>
      <c r="AG14" s="60"/>
    </row>
    <row r="15" spans="1:33" x14ac:dyDescent="0.35">
      <c r="A15" s="19" t="s">
        <v>34</v>
      </c>
      <c r="B15" s="19" t="s">
        <v>25</v>
      </c>
      <c r="C15" s="20">
        <v>6378</v>
      </c>
      <c r="D15" s="21">
        <v>424</v>
      </c>
      <c r="E15" s="21">
        <v>15</v>
      </c>
      <c r="F15" s="21">
        <v>410</v>
      </c>
      <c r="G15" s="22">
        <v>7227</v>
      </c>
      <c r="H15" s="32">
        <v>182</v>
      </c>
      <c r="I15" s="24">
        <v>1030</v>
      </c>
      <c r="J15" s="21">
        <v>1093</v>
      </c>
      <c r="K15" s="21">
        <v>281</v>
      </c>
      <c r="L15" s="21">
        <v>2369</v>
      </c>
      <c r="M15" s="22">
        <v>3743</v>
      </c>
      <c r="N15" s="26">
        <v>0.36709999999999998</v>
      </c>
      <c r="O15" s="27">
        <v>727442.1</v>
      </c>
      <c r="P15" s="28">
        <v>529</v>
      </c>
      <c r="Q15" s="21">
        <v>1078</v>
      </c>
      <c r="R15" s="33">
        <v>4821</v>
      </c>
      <c r="S15" s="21">
        <v>4059</v>
      </c>
      <c r="T15" s="30">
        <v>623</v>
      </c>
      <c r="U15" s="34"/>
      <c r="W15" s="61"/>
      <c r="X15" s="60"/>
      <c r="Y15" s="60"/>
      <c r="Z15" s="60"/>
      <c r="AA15" s="60"/>
      <c r="AB15" s="62"/>
      <c r="AC15" s="60"/>
      <c r="AD15" s="60"/>
      <c r="AE15" s="63"/>
      <c r="AF15" s="60"/>
      <c r="AG15" s="60"/>
    </row>
    <row r="16" spans="1:33" x14ac:dyDescent="0.35">
      <c r="A16" s="19" t="s">
        <v>35</v>
      </c>
      <c r="B16" s="19" t="s">
        <v>25</v>
      </c>
      <c r="C16" s="20">
        <v>35</v>
      </c>
      <c r="D16" s="21">
        <v>26</v>
      </c>
      <c r="E16" s="21">
        <v>0</v>
      </c>
      <c r="F16" s="21">
        <v>14</v>
      </c>
      <c r="G16" s="22">
        <v>75</v>
      </c>
      <c r="H16" s="32">
        <v>207</v>
      </c>
      <c r="I16" s="24">
        <v>43</v>
      </c>
      <c r="J16" s="21">
        <v>0</v>
      </c>
      <c r="K16" s="21">
        <v>1</v>
      </c>
      <c r="L16" s="21">
        <v>10</v>
      </c>
      <c r="M16" s="22">
        <v>11</v>
      </c>
      <c r="N16" s="26">
        <v>9.0899999999999995E-2</v>
      </c>
      <c r="O16" s="27">
        <v>1040</v>
      </c>
      <c r="P16" s="28">
        <v>1040</v>
      </c>
      <c r="Q16" s="21">
        <v>44</v>
      </c>
      <c r="R16" s="33">
        <v>55</v>
      </c>
      <c r="S16" s="21">
        <v>68</v>
      </c>
      <c r="T16" s="30">
        <v>5</v>
      </c>
      <c r="U16" s="34"/>
      <c r="W16" s="61"/>
      <c r="X16" s="60"/>
      <c r="Y16" s="60"/>
      <c r="Z16" s="60"/>
      <c r="AA16" s="60"/>
      <c r="AB16" s="62"/>
      <c r="AC16" s="60"/>
      <c r="AD16" s="60"/>
      <c r="AE16" s="63"/>
      <c r="AF16" s="60"/>
      <c r="AG16" s="60"/>
    </row>
    <row r="17" spans="1:33" x14ac:dyDescent="0.35">
      <c r="A17" s="19" t="s">
        <v>36</v>
      </c>
      <c r="B17" s="19" t="s">
        <v>25</v>
      </c>
      <c r="C17" s="20">
        <v>0</v>
      </c>
      <c r="D17" s="21">
        <v>0</v>
      </c>
      <c r="E17" s="21">
        <v>0</v>
      </c>
      <c r="F17" s="21">
        <v>0</v>
      </c>
      <c r="G17" s="22">
        <v>0</v>
      </c>
      <c r="H17" s="32">
        <v>0</v>
      </c>
      <c r="I17" s="24">
        <v>6</v>
      </c>
      <c r="J17" s="21">
        <v>0</v>
      </c>
      <c r="K17" s="21">
        <v>0</v>
      </c>
      <c r="L17" s="21">
        <v>0</v>
      </c>
      <c r="M17" s="22">
        <v>0</v>
      </c>
      <c r="N17" s="26">
        <v>0</v>
      </c>
      <c r="O17" s="27">
        <v>0</v>
      </c>
      <c r="P17" s="28">
        <v>0</v>
      </c>
      <c r="Q17" s="21">
        <v>6</v>
      </c>
      <c r="R17" s="33">
        <v>6</v>
      </c>
      <c r="S17" s="21">
        <v>1</v>
      </c>
      <c r="T17" s="30">
        <v>1</v>
      </c>
      <c r="U17" s="34">
        <v>2</v>
      </c>
      <c r="W17" s="61"/>
      <c r="X17" s="60"/>
      <c r="Y17" s="60"/>
      <c r="Z17" s="60"/>
      <c r="AA17" s="60"/>
      <c r="AB17" s="62"/>
      <c r="AC17" s="60"/>
      <c r="AD17" s="60"/>
      <c r="AE17" s="63"/>
      <c r="AF17" s="60"/>
      <c r="AG17" s="60"/>
    </row>
    <row r="18" spans="1:33" x14ac:dyDescent="0.35">
      <c r="A18" s="19" t="s">
        <v>37</v>
      </c>
      <c r="B18" s="19" t="s">
        <v>25</v>
      </c>
      <c r="C18" s="20">
        <v>0</v>
      </c>
      <c r="D18" s="21">
        <v>0</v>
      </c>
      <c r="E18" s="21">
        <v>0</v>
      </c>
      <c r="F18" s="21">
        <v>1</v>
      </c>
      <c r="G18" s="22">
        <v>1</v>
      </c>
      <c r="H18" s="32">
        <v>0</v>
      </c>
      <c r="I18" s="24">
        <v>0</v>
      </c>
      <c r="J18" s="21">
        <v>0</v>
      </c>
      <c r="K18" s="21">
        <v>0</v>
      </c>
      <c r="L18" s="21">
        <v>0</v>
      </c>
      <c r="M18" s="22">
        <v>0</v>
      </c>
      <c r="N18" s="26">
        <v>0</v>
      </c>
      <c r="O18" s="27">
        <v>0</v>
      </c>
      <c r="P18" s="28">
        <v>0</v>
      </c>
      <c r="Q18" s="21">
        <v>0</v>
      </c>
      <c r="R18" s="33">
        <v>0</v>
      </c>
      <c r="S18" s="21">
        <v>1</v>
      </c>
      <c r="T18" s="30">
        <v>0</v>
      </c>
      <c r="U18" s="34"/>
      <c r="W18" s="61"/>
      <c r="X18" s="60"/>
      <c r="Y18" s="60"/>
      <c r="Z18" s="60"/>
      <c r="AA18" s="60"/>
      <c r="AB18" s="62"/>
      <c r="AC18" s="60"/>
      <c r="AD18" s="60"/>
      <c r="AE18" s="63"/>
      <c r="AF18" s="60"/>
      <c r="AG18" s="60"/>
    </row>
    <row r="19" spans="1:33" x14ac:dyDescent="0.35">
      <c r="A19" s="19" t="s">
        <v>38</v>
      </c>
      <c r="B19" s="19" t="s">
        <v>25</v>
      </c>
      <c r="C19" s="20">
        <v>0</v>
      </c>
      <c r="D19" s="21">
        <v>0</v>
      </c>
      <c r="E19" s="21">
        <v>0</v>
      </c>
      <c r="F19" s="21">
        <v>0</v>
      </c>
      <c r="G19" s="22">
        <v>0</v>
      </c>
      <c r="H19" s="32">
        <v>0</v>
      </c>
      <c r="I19" s="24">
        <v>0</v>
      </c>
      <c r="J19" s="21">
        <v>1</v>
      </c>
      <c r="K19" s="21">
        <v>0</v>
      </c>
      <c r="L19" s="21">
        <v>0</v>
      </c>
      <c r="M19" s="22">
        <v>1</v>
      </c>
      <c r="N19" s="26">
        <v>1</v>
      </c>
      <c r="O19" s="27">
        <v>569.79999999999995</v>
      </c>
      <c r="P19" s="28">
        <v>570</v>
      </c>
      <c r="Q19" s="21">
        <v>0</v>
      </c>
      <c r="R19" s="33">
        <v>1</v>
      </c>
      <c r="S19" s="21">
        <v>855</v>
      </c>
      <c r="T19" s="30">
        <v>855</v>
      </c>
      <c r="U19" s="34"/>
      <c r="W19" s="61"/>
      <c r="X19" s="60"/>
      <c r="Y19" s="60"/>
      <c r="Z19" s="60"/>
      <c r="AA19" s="60"/>
      <c r="AB19" s="62"/>
      <c r="AC19" s="60"/>
      <c r="AD19" s="60"/>
      <c r="AE19" s="63"/>
      <c r="AF19" s="60"/>
      <c r="AG19" s="60"/>
    </row>
    <row r="20" spans="1:33" x14ac:dyDescent="0.35">
      <c r="A20" s="19" t="s">
        <v>39</v>
      </c>
      <c r="B20" s="19" t="s">
        <v>25</v>
      </c>
      <c r="C20" s="20">
        <v>10</v>
      </c>
      <c r="D20" s="21">
        <v>5</v>
      </c>
      <c r="E20" s="21">
        <v>0</v>
      </c>
      <c r="F20" s="21">
        <v>2</v>
      </c>
      <c r="G20" s="22">
        <v>17</v>
      </c>
      <c r="H20" s="32">
        <v>112</v>
      </c>
      <c r="I20" s="24">
        <v>21</v>
      </c>
      <c r="J20" s="21">
        <v>27</v>
      </c>
      <c r="K20" s="21">
        <v>2</v>
      </c>
      <c r="L20" s="21">
        <v>7</v>
      </c>
      <c r="M20" s="22">
        <v>36</v>
      </c>
      <c r="N20" s="26">
        <v>0.80559999999999998</v>
      </c>
      <c r="O20" s="27">
        <v>13610</v>
      </c>
      <c r="P20" s="28">
        <v>469</v>
      </c>
      <c r="Q20" s="21">
        <v>22</v>
      </c>
      <c r="R20" s="33">
        <v>58</v>
      </c>
      <c r="S20" s="21">
        <v>48</v>
      </c>
      <c r="T20" s="30">
        <v>68</v>
      </c>
      <c r="U20" s="34">
        <v>31</v>
      </c>
      <c r="W20" s="61"/>
      <c r="X20" s="60"/>
      <c r="Y20" s="60"/>
      <c r="Z20" s="60"/>
      <c r="AA20" s="60"/>
      <c r="AB20" s="62"/>
      <c r="AC20" s="60"/>
      <c r="AD20" s="60"/>
      <c r="AE20" s="63"/>
      <c r="AF20" s="60"/>
      <c r="AG20" s="60"/>
    </row>
    <row r="21" spans="1:33" x14ac:dyDescent="0.35">
      <c r="A21" s="19" t="s">
        <v>40</v>
      </c>
      <c r="B21" s="19" t="s">
        <v>25</v>
      </c>
      <c r="C21" s="20">
        <v>9</v>
      </c>
      <c r="D21" s="21">
        <v>3</v>
      </c>
      <c r="E21" s="21">
        <v>0</v>
      </c>
      <c r="F21" s="21">
        <v>0</v>
      </c>
      <c r="G21" s="22">
        <v>12</v>
      </c>
      <c r="H21" s="32">
        <v>344</v>
      </c>
      <c r="I21" s="24">
        <v>6</v>
      </c>
      <c r="J21" s="21">
        <v>0</v>
      </c>
      <c r="K21" s="21">
        <v>0</v>
      </c>
      <c r="L21" s="21">
        <v>1</v>
      </c>
      <c r="M21" s="22">
        <v>1</v>
      </c>
      <c r="N21" s="26">
        <v>0</v>
      </c>
      <c r="O21" s="27">
        <v>0</v>
      </c>
      <c r="P21" s="28">
        <v>0</v>
      </c>
      <c r="Q21" s="21">
        <v>6</v>
      </c>
      <c r="R21" s="33">
        <v>7</v>
      </c>
      <c r="S21" s="21">
        <v>12</v>
      </c>
      <c r="T21" s="30">
        <v>1</v>
      </c>
      <c r="U21" s="34"/>
      <c r="W21" s="61"/>
      <c r="X21" s="60"/>
      <c r="Y21" s="60"/>
      <c r="Z21" s="60"/>
      <c r="AA21" s="60"/>
      <c r="AB21" s="62"/>
      <c r="AC21" s="60"/>
      <c r="AD21" s="60"/>
      <c r="AE21" s="63"/>
      <c r="AF21" s="60"/>
      <c r="AG21" s="60"/>
    </row>
    <row r="22" spans="1:33" x14ac:dyDescent="0.35">
      <c r="A22" s="19" t="s">
        <v>41</v>
      </c>
      <c r="B22" s="19" t="s">
        <v>25</v>
      </c>
      <c r="C22" s="20">
        <v>10380</v>
      </c>
      <c r="D22" s="21">
        <v>1206</v>
      </c>
      <c r="E22" s="21">
        <v>23</v>
      </c>
      <c r="F22" s="21">
        <v>752</v>
      </c>
      <c r="G22" s="22">
        <v>12361</v>
      </c>
      <c r="H22" s="32">
        <v>281</v>
      </c>
      <c r="I22" s="24">
        <v>2215</v>
      </c>
      <c r="J22" s="21">
        <v>146</v>
      </c>
      <c r="K22" s="21">
        <v>473</v>
      </c>
      <c r="L22" s="21">
        <v>3403</v>
      </c>
      <c r="M22" s="22">
        <v>4022</v>
      </c>
      <c r="N22" s="26">
        <v>0.15390000000000001</v>
      </c>
      <c r="O22" s="27">
        <v>308256.3</v>
      </c>
      <c r="P22" s="28">
        <v>498</v>
      </c>
      <c r="Q22" s="21">
        <v>2280</v>
      </c>
      <c r="R22" s="33">
        <v>6302</v>
      </c>
      <c r="S22" s="21">
        <v>8973</v>
      </c>
      <c r="T22" s="30">
        <v>699</v>
      </c>
      <c r="U22" s="34">
        <v>1</v>
      </c>
      <c r="W22" s="61"/>
      <c r="X22" s="60"/>
      <c r="Y22" s="60"/>
      <c r="Z22" s="60"/>
      <c r="AA22" s="60"/>
      <c r="AB22" s="62"/>
      <c r="AC22" s="60"/>
      <c r="AD22" s="60"/>
      <c r="AE22" s="63"/>
      <c r="AF22" s="60"/>
      <c r="AG22" s="60"/>
    </row>
    <row r="23" spans="1:33" x14ac:dyDescent="0.35">
      <c r="A23" s="19" t="s">
        <v>42</v>
      </c>
      <c r="B23" s="19" t="s">
        <v>25</v>
      </c>
      <c r="C23" s="20">
        <v>5</v>
      </c>
      <c r="D23" s="21">
        <v>0</v>
      </c>
      <c r="E23" s="21">
        <v>0</v>
      </c>
      <c r="F23" s="21">
        <v>1</v>
      </c>
      <c r="G23" s="22">
        <v>6</v>
      </c>
      <c r="H23" s="32">
        <v>0</v>
      </c>
      <c r="I23" s="24">
        <v>3</v>
      </c>
      <c r="J23" s="21">
        <v>0</v>
      </c>
      <c r="K23" s="21">
        <v>2</v>
      </c>
      <c r="L23" s="21">
        <v>2</v>
      </c>
      <c r="M23" s="22">
        <v>4</v>
      </c>
      <c r="N23" s="26">
        <v>0.5</v>
      </c>
      <c r="O23" s="27">
        <v>3993.5</v>
      </c>
      <c r="P23" s="28">
        <v>1997</v>
      </c>
      <c r="Q23" s="21">
        <v>3</v>
      </c>
      <c r="R23" s="33">
        <v>7</v>
      </c>
      <c r="S23" s="21">
        <v>5</v>
      </c>
      <c r="T23" s="30">
        <v>3</v>
      </c>
      <c r="U23" s="34">
        <v>13</v>
      </c>
      <c r="W23" s="61"/>
      <c r="X23" s="60"/>
      <c r="Y23" s="60"/>
      <c r="Z23" s="60"/>
      <c r="AA23" s="60"/>
      <c r="AB23" s="62"/>
      <c r="AC23" s="60"/>
      <c r="AD23" s="60"/>
      <c r="AE23" s="63"/>
      <c r="AF23" s="60"/>
      <c r="AG23" s="60"/>
    </row>
    <row r="24" spans="1:33" x14ac:dyDescent="0.35">
      <c r="A24" s="19" t="s">
        <v>43</v>
      </c>
      <c r="B24" s="19" t="s">
        <v>25</v>
      </c>
      <c r="C24" s="20">
        <v>328</v>
      </c>
      <c r="D24" s="21">
        <v>96</v>
      </c>
      <c r="E24" s="21">
        <v>0</v>
      </c>
      <c r="F24" s="21">
        <v>81</v>
      </c>
      <c r="G24" s="22">
        <v>505</v>
      </c>
      <c r="H24" s="32">
        <v>192</v>
      </c>
      <c r="I24" s="24">
        <v>236</v>
      </c>
      <c r="J24" s="21">
        <v>53</v>
      </c>
      <c r="K24" s="21">
        <v>19</v>
      </c>
      <c r="L24" s="21">
        <v>82</v>
      </c>
      <c r="M24" s="22">
        <v>154</v>
      </c>
      <c r="N24" s="26">
        <v>0.46750000000000003</v>
      </c>
      <c r="O24" s="27">
        <v>85882</v>
      </c>
      <c r="P24" s="28">
        <v>1193</v>
      </c>
      <c r="Q24" s="21">
        <v>243</v>
      </c>
      <c r="R24" s="33">
        <v>397</v>
      </c>
      <c r="S24" s="21">
        <v>414</v>
      </c>
      <c r="T24" s="30">
        <v>70</v>
      </c>
      <c r="U24" s="34"/>
      <c r="W24" s="61"/>
      <c r="X24" s="60"/>
      <c r="Y24" s="60"/>
      <c r="Z24" s="60"/>
      <c r="AA24" s="60"/>
      <c r="AB24" s="62"/>
      <c r="AC24" s="60"/>
      <c r="AD24" s="60"/>
      <c r="AE24" s="63"/>
      <c r="AF24" s="60"/>
      <c r="AG24" s="60"/>
    </row>
    <row r="25" spans="1:33" x14ac:dyDescent="0.35">
      <c r="A25" s="19" t="s">
        <v>44</v>
      </c>
      <c r="B25" s="19" t="s">
        <v>25</v>
      </c>
      <c r="C25" s="20">
        <v>2591</v>
      </c>
      <c r="D25" s="21">
        <v>93</v>
      </c>
      <c r="E25" s="21">
        <v>4</v>
      </c>
      <c r="F25" s="21">
        <v>270</v>
      </c>
      <c r="G25" s="22">
        <v>2958</v>
      </c>
      <c r="H25" s="32">
        <v>240</v>
      </c>
      <c r="I25" s="24">
        <v>571</v>
      </c>
      <c r="J25" s="21">
        <v>202</v>
      </c>
      <c r="K25" s="21">
        <v>34</v>
      </c>
      <c r="L25" s="21">
        <v>747</v>
      </c>
      <c r="M25" s="22">
        <v>983</v>
      </c>
      <c r="N25" s="26">
        <v>0.24010000000000001</v>
      </c>
      <c r="O25" s="27">
        <v>219374.3</v>
      </c>
      <c r="P25" s="28">
        <v>930</v>
      </c>
      <c r="Q25" s="21">
        <v>579</v>
      </c>
      <c r="R25" s="33">
        <v>1562</v>
      </c>
      <c r="S25" s="21">
        <v>2063</v>
      </c>
      <c r="T25" s="30">
        <v>96</v>
      </c>
      <c r="U25" s="34">
        <v>4</v>
      </c>
      <c r="W25" s="61"/>
      <c r="X25" s="60"/>
      <c r="Y25" s="60"/>
      <c r="Z25" s="60"/>
      <c r="AA25" s="60"/>
      <c r="AB25" s="62"/>
      <c r="AC25" s="60"/>
      <c r="AD25" s="60"/>
      <c r="AE25" s="63"/>
      <c r="AF25" s="60"/>
      <c r="AG25" s="60"/>
    </row>
    <row r="26" spans="1:33" x14ac:dyDescent="0.35">
      <c r="A26" s="19" t="s">
        <v>45</v>
      </c>
      <c r="B26" s="19" t="s">
        <v>25</v>
      </c>
      <c r="C26" s="20">
        <v>334</v>
      </c>
      <c r="D26" s="21">
        <v>65</v>
      </c>
      <c r="E26" s="21">
        <v>0</v>
      </c>
      <c r="F26" s="21">
        <v>14</v>
      </c>
      <c r="G26" s="22">
        <v>413</v>
      </c>
      <c r="H26" s="32">
        <v>90</v>
      </c>
      <c r="I26" s="24">
        <v>77</v>
      </c>
      <c r="J26" s="21">
        <v>26</v>
      </c>
      <c r="K26" s="21">
        <v>35</v>
      </c>
      <c r="L26" s="21">
        <v>131</v>
      </c>
      <c r="M26" s="22">
        <v>192</v>
      </c>
      <c r="N26" s="26">
        <v>0.31769999999999998</v>
      </c>
      <c r="O26" s="27">
        <v>56986.400000000001</v>
      </c>
      <c r="P26" s="28">
        <v>934</v>
      </c>
      <c r="Q26" s="21">
        <v>80</v>
      </c>
      <c r="R26" s="33">
        <v>272</v>
      </c>
      <c r="S26" s="21">
        <v>316</v>
      </c>
      <c r="T26" s="30">
        <v>98</v>
      </c>
      <c r="U26" s="34"/>
      <c r="W26" s="61"/>
      <c r="X26" s="60"/>
      <c r="Y26" s="60"/>
      <c r="Z26" s="60"/>
      <c r="AA26" s="60"/>
      <c r="AB26" s="62"/>
      <c r="AC26" s="60"/>
      <c r="AD26" s="60"/>
      <c r="AE26" s="63"/>
      <c r="AF26" s="60"/>
      <c r="AG26" s="60"/>
    </row>
    <row r="27" spans="1:33" x14ac:dyDescent="0.35">
      <c r="A27" s="19" t="s">
        <v>46</v>
      </c>
      <c r="B27" s="19" t="s">
        <v>25</v>
      </c>
      <c r="C27" s="20">
        <v>0</v>
      </c>
      <c r="D27" s="21">
        <v>0</v>
      </c>
      <c r="E27" s="21">
        <v>0</v>
      </c>
      <c r="F27" s="21">
        <v>0</v>
      </c>
      <c r="G27" s="22">
        <v>0</v>
      </c>
      <c r="H27" s="32">
        <v>0</v>
      </c>
      <c r="I27" s="24">
        <v>1</v>
      </c>
      <c r="J27" s="21">
        <v>0</v>
      </c>
      <c r="K27" s="21">
        <v>0</v>
      </c>
      <c r="L27" s="21">
        <v>0</v>
      </c>
      <c r="M27" s="22">
        <v>0</v>
      </c>
      <c r="N27" s="26">
        <v>0</v>
      </c>
      <c r="O27" s="27">
        <v>0</v>
      </c>
      <c r="P27" s="28">
        <v>0</v>
      </c>
      <c r="Q27" s="21">
        <v>1</v>
      </c>
      <c r="R27" s="33">
        <v>1</v>
      </c>
      <c r="S27" s="21">
        <v>0</v>
      </c>
      <c r="T27" s="30">
        <v>0</v>
      </c>
      <c r="U27" s="34"/>
      <c r="W27" s="61"/>
      <c r="X27" s="60"/>
      <c r="Y27" s="60"/>
      <c r="Z27" s="60"/>
      <c r="AA27" s="60"/>
      <c r="AB27" s="62"/>
      <c r="AC27" s="60"/>
      <c r="AD27" s="60"/>
      <c r="AE27" s="63"/>
      <c r="AF27" s="60"/>
      <c r="AG27" s="60"/>
    </row>
    <row r="28" spans="1:33" x14ac:dyDescent="0.35">
      <c r="A28" s="19" t="s">
        <v>47</v>
      </c>
      <c r="B28" s="19" t="s">
        <v>25</v>
      </c>
      <c r="C28" s="20">
        <v>7425</v>
      </c>
      <c r="D28" s="21">
        <v>662</v>
      </c>
      <c r="E28" s="21">
        <v>17</v>
      </c>
      <c r="F28" s="21">
        <v>547</v>
      </c>
      <c r="G28" s="22">
        <v>8651</v>
      </c>
      <c r="H28" s="32">
        <v>892</v>
      </c>
      <c r="I28" s="24">
        <v>1843</v>
      </c>
      <c r="J28" s="21">
        <v>953</v>
      </c>
      <c r="K28" s="21">
        <v>1333</v>
      </c>
      <c r="L28" s="21">
        <v>468</v>
      </c>
      <c r="M28" s="22">
        <v>2754</v>
      </c>
      <c r="N28" s="26">
        <v>0.83009999999999995</v>
      </c>
      <c r="O28" s="27">
        <v>1707449.8</v>
      </c>
      <c r="P28" s="28">
        <v>747</v>
      </c>
      <c r="Q28" s="21">
        <v>1885</v>
      </c>
      <c r="R28" s="33">
        <v>4639</v>
      </c>
      <c r="S28" s="21">
        <v>6285</v>
      </c>
      <c r="T28" s="30">
        <v>432</v>
      </c>
      <c r="U28" s="34">
        <v>199</v>
      </c>
      <c r="W28" s="61"/>
      <c r="X28" s="60"/>
      <c r="Y28" s="60"/>
      <c r="Z28" s="60"/>
      <c r="AA28" s="60"/>
      <c r="AB28" s="62"/>
      <c r="AC28" s="60"/>
      <c r="AD28" s="60"/>
      <c r="AE28" s="63"/>
      <c r="AF28" s="60"/>
      <c r="AG28" s="60"/>
    </row>
    <row r="29" spans="1:33" x14ac:dyDescent="0.35">
      <c r="A29" s="19" t="s">
        <v>48</v>
      </c>
      <c r="B29" s="19" t="s">
        <v>25</v>
      </c>
      <c r="C29" s="20">
        <v>0</v>
      </c>
      <c r="D29" s="21">
        <v>0</v>
      </c>
      <c r="E29" s="21">
        <v>0</v>
      </c>
      <c r="F29" s="21">
        <v>0</v>
      </c>
      <c r="G29" s="22">
        <v>0</v>
      </c>
      <c r="H29" s="32">
        <v>0</v>
      </c>
      <c r="I29" s="24">
        <v>0</v>
      </c>
      <c r="J29" s="21">
        <v>0</v>
      </c>
      <c r="K29" s="21">
        <v>0</v>
      </c>
      <c r="L29" s="21">
        <v>0</v>
      </c>
      <c r="M29" s="22">
        <v>0</v>
      </c>
      <c r="N29" s="26">
        <v>0</v>
      </c>
      <c r="O29" s="27">
        <v>0</v>
      </c>
      <c r="P29" s="28">
        <v>0</v>
      </c>
      <c r="Q29" s="21">
        <v>0</v>
      </c>
      <c r="R29" s="33">
        <v>0</v>
      </c>
      <c r="S29" s="21">
        <v>17</v>
      </c>
      <c r="T29" s="30">
        <v>17</v>
      </c>
      <c r="U29" s="34"/>
      <c r="W29" s="61"/>
      <c r="X29" s="60"/>
      <c r="Y29" s="60"/>
      <c r="Z29" s="60"/>
      <c r="AA29" s="60"/>
      <c r="AB29" s="62"/>
      <c r="AC29" s="60"/>
      <c r="AD29" s="60"/>
      <c r="AE29" s="63"/>
      <c r="AF29" s="60"/>
      <c r="AG29" s="60"/>
    </row>
    <row r="30" spans="1:33" x14ac:dyDescent="0.35">
      <c r="A30" s="19" t="s">
        <v>49</v>
      </c>
      <c r="B30" s="19" t="s">
        <v>25</v>
      </c>
      <c r="C30" s="20">
        <v>0</v>
      </c>
      <c r="D30" s="21">
        <v>0</v>
      </c>
      <c r="E30" s="21">
        <v>0</v>
      </c>
      <c r="F30" s="21">
        <v>0</v>
      </c>
      <c r="G30" s="22">
        <v>0</v>
      </c>
      <c r="H30" s="32">
        <v>0</v>
      </c>
      <c r="I30" s="24">
        <v>0</v>
      </c>
      <c r="J30" s="21">
        <v>0</v>
      </c>
      <c r="K30" s="21">
        <v>0</v>
      </c>
      <c r="L30" s="21">
        <v>0</v>
      </c>
      <c r="M30" s="22">
        <v>0</v>
      </c>
      <c r="N30" s="26">
        <v>0</v>
      </c>
      <c r="O30" s="27">
        <v>0</v>
      </c>
      <c r="P30" s="28">
        <v>0</v>
      </c>
      <c r="Q30" s="21">
        <v>0</v>
      </c>
      <c r="R30" s="33">
        <v>0</v>
      </c>
      <c r="S30" s="21">
        <v>1</v>
      </c>
      <c r="T30" s="30">
        <v>1</v>
      </c>
      <c r="U30" s="34"/>
      <c r="W30" s="61"/>
      <c r="X30" s="60"/>
      <c r="Y30" s="60"/>
      <c r="Z30" s="60"/>
      <c r="AA30" s="60"/>
      <c r="AB30" s="62"/>
      <c r="AC30" s="60"/>
      <c r="AD30" s="60"/>
      <c r="AE30" s="63"/>
      <c r="AF30" s="60"/>
      <c r="AG30" s="60"/>
    </row>
    <row r="31" spans="1:33" x14ac:dyDescent="0.35">
      <c r="A31" s="19" t="s">
        <v>50</v>
      </c>
      <c r="B31" s="19" t="s">
        <v>25</v>
      </c>
      <c r="C31" s="20">
        <v>0</v>
      </c>
      <c r="D31" s="21">
        <v>0</v>
      </c>
      <c r="E31" s="21">
        <v>0</v>
      </c>
      <c r="F31" s="21">
        <v>0</v>
      </c>
      <c r="G31" s="22">
        <v>0</v>
      </c>
      <c r="H31" s="32">
        <v>0</v>
      </c>
      <c r="I31" s="24">
        <v>0</v>
      </c>
      <c r="J31" s="21">
        <v>0</v>
      </c>
      <c r="K31" s="21">
        <v>0</v>
      </c>
      <c r="L31" s="21">
        <v>0</v>
      </c>
      <c r="M31" s="22">
        <v>0</v>
      </c>
      <c r="N31" s="26">
        <v>0</v>
      </c>
      <c r="O31" s="27">
        <v>0</v>
      </c>
      <c r="P31" s="28">
        <v>0</v>
      </c>
      <c r="Q31" s="21">
        <v>0</v>
      </c>
      <c r="R31" s="33">
        <v>0</v>
      </c>
      <c r="S31" s="21">
        <v>62</v>
      </c>
      <c r="T31" s="30">
        <v>62</v>
      </c>
      <c r="U31" s="34"/>
      <c r="W31" s="61"/>
      <c r="X31" s="60"/>
      <c r="Y31" s="60"/>
      <c r="Z31" s="60"/>
      <c r="AA31" s="60"/>
      <c r="AB31" s="62"/>
      <c r="AC31" s="60"/>
      <c r="AD31" s="60"/>
      <c r="AE31" s="63"/>
      <c r="AF31" s="60"/>
      <c r="AG31" s="60"/>
    </row>
    <row r="32" spans="1:33" x14ac:dyDescent="0.35">
      <c r="A32" s="35" t="s">
        <v>51</v>
      </c>
      <c r="B32" s="36" t="s">
        <v>25</v>
      </c>
      <c r="C32" s="37">
        <v>0</v>
      </c>
      <c r="D32" s="38">
        <v>0</v>
      </c>
      <c r="E32" s="38">
        <v>0</v>
      </c>
      <c r="F32" s="38">
        <v>0</v>
      </c>
      <c r="G32" s="39">
        <v>0</v>
      </c>
      <c r="H32" s="40">
        <v>0</v>
      </c>
      <c r="I32" s="41">
        <v>0</v>
      </c>
      <c r="J32" s="38">
        <v>0</v>
      </c>
      <c r="K32" s="38">
        <v>0</v>
      </c>
      <c r="L32" s="38">
        <v>0</v>
      </c>
      <c r="M32" s="39">
        <v>0</v>
      </c>
      <c r="N32" s="42">
        <v>0</v>
      </c>
      <c r="O32" s="43">
        <v>0</v>
      </c>
      <c r="P32" s="44">
        <v>0</v>
      </c>
      <c r="Q32" s="38">
        <v>0</v>
      </c>
      <c r="R32" s="45">
        <v>0</v>
      </c>
      <c r="S32" s="38">
        <v>443</v>
      </c>
      <c r="T32" s="46">
        <v>443</v>
      </c>
      <c r="U32" s="47"/>
      <c r="W32" s="61"/>
      <c r="X32" s="60"/>
      <c r="Y32" s="60"/>
      <c r="Z32" s="60"/>
      <c r="AA32" s="60"/>
      <c r="AB32" s="62"/>
      <c r="AC32" s="60"/>
      <c r="AD32" s="60"/>
      <c r="AE32" s="63"/>
      <c r="AF32" s="60"/>
      <c r="AG32" s="60"/>
    </row>
    <row r="33" spans="1:33" x14ac:dyDescent="0.35">
      <c r="A33" s="19" t="s">
        <v>52</v>
      </c>
      <c r="B33" s="48" t="s">
        <v>53</v>
      </c>
      <c r="C33" s="20">
        <v>0</v>
      </c>
      <c r="D33" s="21">
        <v>0</v>
      </c>
      <c r="E33" s="21">
        <v>3</v>
      </c>
      <c r="F33" s="21">
        <v>0</v>
      </c>
      <c r="G33" s="22">
        <v>3</v>
      </c>
      <c r="H33" s="32">
        <v>0</v>
      </c>
      <c r="I33" s="24">
        <v>36</v>
      </c>
      <c r="J33" s="21">
        <v>1</v>
      </c>
      <c r="K33" s="21">
        <v>1</v>
      </c>
      <c r="L33" s="21">
        <v>1</v>
      </c>
      <c r="M33" s="22">
        <v>3</v>
      </c>
      <c r="N33" s="26">
        <v>0.66669999999999996</v>
      </c>
      <c r="O33" s="27">
        <v>646.1</v>
      </c>
      <c r="P33" s="28">
        <v>323</v>
      </c>
      <c r="Q33" s="21">
        <v>36</v>
      </c>
      <c r="R33" s="33">
        <v>39</v>
      </c>
      <c r="S33" s="21">
        <v>0</v>
      </c>
      <c r="T33" s="30">
        <v>0</v>
      </c>
      <c r="U33" s="34"/>
      <c r="W33" s="61"/>
      <c r="X33" s="60"/>
      <c r="Y33" s="60"/>
      <c r="Z33" s="60"/>
      <c r="AA33" s="60"/>
      <c r="AB33" s="62"/>
      <c r="AC33" s="60"/>
      <c r="AD33" s="60"/>
      <c r="AE33" s="63"/>
      <c r="AF33" s="60"/>
      <c r="AG33" s="60"/>
    </row>
    <row r="34" spans="1:33" x14ac:dyDescent="0.35">
      <c r="A34" s="19" t="s">
        <v>54</v>
      </c>
      <c r="B34" s="19" t="s">
        <v>53</v>
      </c>
      <c r="C34" s="20">
        <v>5704</v>
      </c>
      <c r="D34" s="21">
        <v>370</v>
      </c>
      <c r="E34" s="21">
        <v>44</v>
      </c>
      <c r="F34" s="21">
        <v>688</v>
      </c>
      <c r="G34" s="22">
        <v>6806</v>
      </c>
      <c r="H34" s="32">
        <v>182</v>
      </c>
      <c r="I34" s="24">
        <v>1488</v>
      </c>
      <c r="J34" s="21">
        <v>2902</v>
      </c>
      <c r="K34" s="21">
        <v>793</v>
      </c>
      <c r="L34" s="21">
        <v>1168</v>
      </c>
      <c r="M34" s="22">
        <v>4863</v>
      </c>
      <c r="N34" s="26">
        <v>0.75980000000000003</v>
      </c>
      <c r="O34" s="27">
        <v>3078976</v>
      </c>
      <c r="P34" s="28">
        <v>833</v>
      </c>
      <c r="Q34" s="21">
        <v>1602</v>
      </c>
      <c r="R34" s="33">
        <v>6465</v>
      </c>
      <c r="S34" s="21">
        <v>2823</v>
      </c>
      <c r="T34" s="30">
        <v>995</v>
      </c>
      <c r="U34" s="34"/>
      <c r="W34" s="61"/>
      <c r="X34" s="60"/>
      <c r="Y34" s="60"/>
      <c r="Z34" s="60"/>
      <c r="AA34" s="60"/>
      <c r="AB34" s="62"/>
      <c r="AC34" s="60"/>
      <c r="AD34" s="60"/>
      <c r="AE34" s="63"/>
      <c r="AF34" s="60"/>
      <c r="AG34" s="60"/>
    </row>
    <row r="35" spans="1:33" x14ac:dyDescent="0.35">
      <c r="A35" s="19" t="s">
        <v>55</v>
      </c>
      <c r="B35" s="19" t="s">
        <v>53</v>
      </c>
      <c r="C35" s="20">
        <v>7</v>
      </c>
      <c r="D35" s="21">
        <v>2</v>
      </c>
      <c r="E35" s="21">
        <v>0</v>
      </c>
      <c r="F35" s="21">
        <v>0</v>
      </c>
      <c r="G35" s="22">
        <v>9</v>
      </c>
      <c r="H35" s="32">
        <v>31</v>
      </c>
      <c r="I35" s="24">
        <v>9</v>
      </c>
      <c r="J35" s="21">
        <v>5</v>
      </c>
      <c r="K35" s="21">
        <v>1</v>
      </c>
      <c r="L35" s="21">
        <v>0</v>
      </c>
      <c r="M35" s="22">
        <v>6</v>
      </c>
      <c r="N35" s="26">
        <v>1</v>
      </c>
      <c r="O35" s="27">
        <v>4985.6000000000004</v>
      </c>
      <c r="P35" s="28">
        <v>831</v>
      </c>
      <c r="Q35" s="21">
        <v>9</v>
      </c>
      <c r="R35" s="33">
        <v>15</v>
      </c>
      <c r="S35" s="21">
        <v>3</v>
      </c>
      <c r="T35" s="30">
        <v>0</v>
      </c>
      <c r="U35" s="34"/>
      <c r="W35" s="61"/>
      <c r="X35" s="60"/>
      <c r="Y35" s="60"/>
      <c r="Z35" s="60"/>
      <c r="AA35" s="60"/>
      <c r="AB35" s="62"/>
      <c r="AC35" s="60"/>
      <c r="AD35" s="60"/>
      <c r="AE35" s="63"/>
      <c r="AF35" s="60"/>
      <c r="AG35" s="60"/>
    </row>
    <row r="36" spans="1:33" x14ac:dyDescent="0.35">
      <c r="A36" s="19" t="s">
        <v>56</v>
      </c>
      <c r="B36" s="19" t="s">
        <v>53</v>
      </c>
      <c r="C36" s="20">
        <v>0</v>
      </c>
      <c r="D36" s="21">
        <v>0</v>
      </c>
      <c r="E36" s="21">
        <v>3</v>
      </c>
      <c r="F36" s="21">
        <v>1</v>
      </c>
      <c r="G36" s="22">
        <v>4</v>
      </c>
      <c r="H36" s="32">
        <v>0</v>
      </c>
      <c r="I36" s="24">
        <v>68</v>
      </c>
      <c r="J36" s="21">
        <v>1</v>
      </c>
      <c r="K36" s="21">
        <v>1</v>
      </c>
      <c r="L36" s="21">
        <v>1</v>
      </c>
      <c r="M36" s="22">
        <v>3</v>
      </c>
      <c r="N36" s="26">
        <v>0.66669999999999996</v>
      </c>
      <c r="O36" s="27">
        <v>500</v>
      </c>
      <c r="P36" s="28">
        <v>250</v>
      </c>
      <c r="Q36" s="21">
        <v>68</v>
      </c>
      <c r="R36" s="33">
        <v>71</v>
      </c>
      <c r="S36" s="21">
        <v>1</v>
      </c>
      <c r="T36" s="30">
        <v>0</v>
      </c>
      <c r="U36" s="34"/>
      <c r="W36" s="61"/>
      <c r="X36" s="60"/>
      <c r="Y36" s="60"/>
      <c r="Z36" s="60"/>
      <c r="AA36" s="60"/>
      <c r="AB36" s="62"/>
      <c r="AC36" s="60"/>
      <c r="AD36" s="60"/>
      <c r="AE36" s="63"/>
      <c r="AF36" s="60"/>
      <c r="AG36" s="60"/>
    </row>
    <row r="37" spans="1:33" x14ac:dyDescent="0.35">
      <c r="A37" s="19" t="s">
        <v>57</v>
      </c>
      <c r="B37" s="19" t="s">
        <v>53</v>
      </c>
      <c r="C37" s="20">
        <v>2</v>
      </c>
      <c r="D37" s="21">
        <v>0</v>
      </c>
      <c r="E37" s="21">
        <v>6</v>
      </c>
      <c r="F37" s="21">
        <v>0</v>
      </c>
      <c r="G37" s="22">
        <v>8</v>
      </c>
      <c r="H37" s="32">
        <v>0</v>
      </c>
      <c r="I37" s="24">
        <v>108</v>
      </c>
      <c r="J37" s="21">
        <v>2</v>
      </c>
      <c r="K37" s="21">
        <v>3</v>
      </c>
      <c r="L37" s="21">
        <v>4</v>
      </c>
      <c r="M37" s="22">
        <v>9</v>
      </c>
      <c r="N37" s="26">
        <v>0.55559999999999998</v>
      </c>
      <c r="O37" s="27">
        <v>645</v>
      </c>
      <c r="P37" s="28">
        <v>129</v>
      </c>
      <c r="Q37" s="21">
        <v>111</v>
      </c>
      <c r="R37" s="33">
        <v>120</v>
      </c>
      <c r="S37" s="21">
        <v>1</v>
      </c>
      <c r="T37" s="30">
        <v>5</v>
      </c>
      <c r="U37" s="34"/>
      <c r="W37" s="61"/>
      <c r="X37" s="60"/>
      <c r="Y37" s="60"/>
      <c r="Z37" s="60"/>
      <c r="AA37" s="60"/>
      <c r="AB37" s="62"/>
      <c r="AC37" s="60"/>
      <c r="AD37" s="60"/>
      <c r="AE37" s="63"/>
      <c r="AF37" s="60"/>
      <c r="AG37" s="60"/>
    </row>
    <row r="38" spans="1:33" x14ac:dyDescent="0.35">
      <c r="A38" s="19" t="s">
        <v>58</v>
      </c>
      <c r="B38" s="19" t="s">
        <v>53</v>
      </c>
      <c r="C38" s="20">
        <v>0</v>
      </c>
      <c r="D38" s="21">
        <v>1</v>
      </c>
      <c r="E38" s="21">
        <v>9</v>
      </c>
      <c r="F38" s="21">
        <v>2</v>
      </c>
      <c r="G38" s="22">
        <v>12</v>
      </c>
      <c r="H38" s="32">
        <v>0</v>
      </c>
      <c r="I38" s="24">
        <v>30</v>
      </c>
      <c r="J38" s="21">
        <v>2</v>
      </c>
      <c r="K38" s="21">
        <v>5</v>
      </c>
      <c r="L38" s="21">
        <v>1</v>
      </c>
      <c r="M38" s="22">
        <v>8</v>
      </c>
      <c r="N38" s="26">
        <v>0.875</v>
      </c>
      <c r="O38" s="27">
        <v>1425</v>
      </c>
      <c r="P38" s="28">
        <v>204</v>
      </c>
      <c r="Q38" s="21">
        <v>30</v>
      </c>
      <c r="R38" s="33">
        <v>38</v>
      </c>
      <c r="S38" s="21">
        <v>4</v>
      </c>
      <c r="T38" s="30">
        <v>0</v>
      </c>
      <c r="U38" s="34"/>
      <c r="W38" s="61"/>
      <c r="X38" s="60"/>
      <c r="Y38" s="60"/>
      <c r="Z38" s="60"/>
      <c r="AA38" s="60"/>
      <c r="AB38" s="62"/>
      <c r="AC38" s="60"/>
      <c r="AD38" s="60"/>
      <c r="AE38" s="60"/>
      <c r="AF38" s="60"/>
      <c r="AG38" s="60"/>
    </row>
    <row r="39" spans="1:33" x14ac:dyDescent="0.35">
      <c r="A39" s="19" t="s">
        <v>59</v>
      </c>
      <c r="B39" s="19" t="s">
        <v>53</v>
      </c>
      <c r="C39" s="20">
        <v>71</v>
      </c>
      <c r="D39" s="21">
        <v>8</v>
      </c>
      <c r="E39" s="21">
        <v>0</v>
      </c>
      <c r="F39" s="21">
        <v>2</v>
      </c>
      <c r="G39" s="22">
        <v>81</v>
      </c>
      <c r="H39" s="32">
        <v>78</v>
      </c>
      <c r="I39" s="24">
        <v>20</v>
      </c>
      <c r="J39" s="21">
        <v>48</v>
      </c>
      <c r="K39" s="21">
        <v>10</v>
      </c>
      <c r="L39" s="21">
        <v>11</v>
      </c>
      <c r="M39" s="22">
        <v>69</v>
      </c>
      <c r="N39" s="26">
        <v>0.84060000000000001</v>
      </c>
      <c r="O39" s="27">
        <v>35752</v>
      </c>
      <c r="P39" s="28">
        <v>616</v>
      </c>
      <c r="Q39" s="21">
        <v>20</v>
      </c>
      <c r="R39" s="33">
        <v>89</v>
      </c>
      <c r="S39" s="21">
        <v>15</v>
      </c>
      <c r="T39" s="30">
        <v>3</v>
      </c>
      <c r="U39" s="34"/>
      <c r="W39" s="61"/>
      <c r="X39" s="60"/>
      <c r="Y39" s="60"/>
      <c r="Z39" s="60"/>
      <c r="AA39" s="60"/>
      <c r="AB39" s="62"/>
      <c r="AC39" s="60"/>
      <c r="AD39" s="60"/>
      <c r="AE39" s="60"/>
      <c r="AF39" s="60"/>
      <c r="AG39" s="60"/>
    </row>
    <row r="40" spans="1:33" x14ac:dyDescent="0.35">
      <c r="A40" s="19" t="s">
        <v>60</v>
      </c>
      <c r="B40" s="19" t="s">
        <v>53</v>
      </c>
      <c r="C40" s="20">
        <v>0</v>
      </c>
      <c r="D40" s="21">
        <v>1</v>
      </c>
      <c r="E40" s="21">
        <v>4</v>
      </c>
      <c r="F40" s="21">
        <v>2</v>
      </c>
      <c r="G40" s="22">
        <v>7</v>
      </c>
      <c r="H40" s="32">
        <v>0</v>
      </c>
      <c r="I40" s="24">
        <v>9</v>
      </c>
      <c r="J40" s="21">
        <v>2</v>
      </c>
      <c r="K40" s="21">
        <v>2</v>
      </c>
      <c r="L40" s="21">
        <v>0</v>
      </c>
      <c r="M40" s="22">
        <v>4</v>
      </c>
      <c r="N40" s="26">
        <v>1</v>
      </c>
      <c r="O40" s="27">
        <v>600</v>
      </c>
      <c r="P40" s="28">
        <v>150</v>
      </c>
      <c r="Q40" s="21">
        <v>9</v>
      </c>
      <c r="R40" s="33">
        <v>13</v>
      </c>
      <c r="S40" s="21">
        <v>3</v>
      </c>
      <c r="T40" s="30">
        <v>0</v>
      </c>
      <c r="U40" s="34"/>
      <c r="W40" s="61"/>
      <c r="X40" s="60"/>
      <c r="Y40" s="60"/>
      <c r="Z40" s="60"/>
      <c r="AA40" s="60"/>
      <c r="AB40" s="62"/>
      <c r="AC40" s="60"/>
      <c r="AD40" s="60"/>
      <c r="AE40" s="60"/>
      <c r="AF40" s="60"/>
      <c r="AG40" s="60"/>
    </row>
    <row r="41" spans="1:33" x14ac:dyDescent="0.35">
      <c r="A41" s="19"/>
      <c r="B41" s="19"/>
      <c r="C41" s="20"/>
      <c r="D41" s="21"/>
      <c r="E41" s="21"/>
      <c r="F41" s="21"/>
      <c r="G41" s="49"/>
      <c r="H41" s="50"/>
      <c r="I41" s="51"/>
      <c r="J41" s="21"/>
      <c r="K41" s="21"/>
      <c r="L41" s="21"/>
      <c r="M41" s="49"/>
      <c r="N41" s="26"/>
      <c r="O41" s="27"/>
      <c r="P41" s="28"/>
      <c r="Q41" s="21"/>
      <c r="R41" s="49"/>
      <c r="S41" s="21"/>
      <c r="T41" s="21"/>
      <c r="U41" s="48"/>
      <c r="W41" s="61"/>
      <c r="X41" s="60"/>
      <c r="Y41" s="60"/>
      <c r="Z41" s="60"/>
      <c r="AA41" s="60"/>
      <c r="AB41" s="62"/>
      <c r="AC41" s="60"/>
      <c r="AD41" s="60"/>
      <c r="AE41" s="60"/>
      <c r="AF41" s="60"/>
      <c r="AG41" s="60"/>
    </row>
    <row r="42" spans="1:33" x14ac:dyDescent="0.35">
      <c r="A42" s="52" t="s">
        <v>61</v>
      </c>
      <c r="B42" s="52" t="s">
        <v>25</v>
      </c>
      <c r="C42" s="20">
        <v>29636</v>
      </c>
      <c r="D42" s="21">
        <v>3118</v>
      </c>
      <c r="E42" s="21">
        <v>65</v>
      </c>
      <c r="F42" s="21">
        <v>2328</v>
      </c>
      <c r="G42" s="22">
        <v>35147</v>
      </c>
      <c r="H42" s="32"/>
      <c r="I42" s="24">
        <v>6880</v>
      </c>
      <c r="J42" s="21">
        <v>2817</v>
      </c>
      <c r="K42" s="21">
        <v>2487</v>
      </c>
      <c r="L42" s="21">
        <v>7577</v>
      </c>
      <c r="M42" s="22">
        <v>12881</v>
      </c>
      <c r="N42" s="26">
        <v>0.4117692725720053</v>
      </c>
      <c r="O42" s="27">
        <v>3575803.8</v>
      </c>
      <c r="P42" s="28">
        <v>674.17115384615386</v>
      </c>
      <c r="Q42" s="21">
        <v>7084</v>
      </c>
      <c r="R42" s="33">
        <v>19965</v>
      </c>
      <c r="S42" s="21">
        <v>26019</v>
      </c>
      <c r="T42" s="30">
        <v>3958</v>
      </c>
      <c r="U42" s="34">
        <f>SUM(U6:U32)</f>
        <v>258</v>
      </c>
      <c r="W42" s="61"/>
      <c r="X42" s="60"/>
      <c r="Y42" s="60"/>
      <c r="Z42" s="60"/>
      <c r="AA42" s="60"/>
      <c r="AB42" s="62"/>
      <c r="AC42" s="60"/>
      <c r="AD42" s="60"/>
      <c r="AE42" s="60"/>
      <c r="AF42" s="60"/>
      <c r="AG42" s="60"/>
    </row>
    <row r="43" spans="1:33" x14ac:dyDescent="0.35">
      <c r="A43" s="52" t="s">
        <v>61</v>
      </c>
      <c r="B43" s="52" t="s">
        <v>53</v>
      </c>
      <c r="C43" s="20">
        <v>5784</v>
      </c>
      <c r="D43" s="21">
        <v>382</v>
      </c>
      <c r="E43" s="21">
        <v>69</v>
      </c>
      <c r="F43" s="21">
        <v>695</v>
      </c>
      <c r="G43" s="22">
        <v>6930</v>
      </c>
      <c r="H43" s="32"/>
      <c r="I43" s="24">
        <v>1768</v>
      </c>
      <c r="J43" s="21">
        <v>2963</v>
      </c>
      <c r="K43" s="21">
        <v>816</v>
      </c>
      <c r="L43" s="21">
        <v>1186</v>
      </c>
      <c r="M43" s="22">
        <v>4965</v>
      </c>
      <c r="N43" s="26">
        <v>0.76112789526686808</v>
      </c>
      <c r="O43" s="27">
        <v>3123529.7</v>
      </c>
      <c r="P43" s="28">
        <v>826.54927229425778</v>
      </c>
      <c r="Q43" s="21">
        <v>1885</v>
      </c>
      <c r="R43" s="33">
        <v>6850</v>
      </c>
      <c r="S43" s="21">
        <v>2850</v>
      </c>
      <c r="T43" s="30">
        <v>1003</v>
      </c>
      <c r="U43" s="34">
        <v>0</v>
      </c>
      <c r="W43" s="61"/>
      <c r="X43" s="60"/>
      <c r="Y43" s="60"/>
      <c r="Z43" s="60"/>
      <c r="AA43" s="60"/>
      <c r="AB43" s="62"/>
      <c r="AC43" s="60"/>
      <c r="AD43" s="60"/>
      <c r="AE43" s="60"/>
      <c r="AF43" s="60"/>
      <c r="AG43" s="60"/>
    </row>
    <row r="44" spans="1:33" x14ac:dyDescent="0.35">
      <c r="A44" s="35"/>
      <c r="B44" s="35"/>
      <c r="C44" s="37"/>
      <c r="D44" s="38"/>
      <c r="E44" s="38"/>
      <c r="F44" s="38"/>
      <c r="G44" s="53"/>
      <c r="H44" s="54"/>
      <c r="I44" s="55"/>
      <c r="J44" s="38"/>
      <c r="K44" s="38"/>
      <c r="L44" s="38"/>
      <c r="M44" s="53"/>
      <c r="N44" s="56"/>
      <c r="O44" s="43"/>
      <c r="P44" s="43"/>
      <c r="Q44" s="38"/>
      <c r="R44" s="53"/>
      <c r="S44" s="38"/>
      <c r="T44" s="38"/>
      <c r="U44" s="36"/>
      <c r="W44" s="61"/>
      <c r="X44" s="60"/>
      <c r="Y44" s="60"/>
      <c r="Z44" s="60"/>
      <c r="AA44" s="60"/>
      <c r="AB44" s="64"/>
      <c r="AC44" s="60"/>
      <c r="AD44" s="60"/>
      <c r="AE44" s="60"/>
      <c r="AF44" s="60"/>
      <c r="AG44" s="60"/>
    </row>
    <row r="45" spans="1:33" x14ac:dyDescent="0.35">
      <c r="A45" s="19" t="s">
        <v>62</v>
      </c>
      <c r="B45" s="19" t="s">
        <v>63</v>
      </c>
      <c r="C45" s="20">
        <v>12</v>
      </c>
      <c r="D45" s="21">
        <v>13</v>
      </c>
      <c r="E45" s="21">
        <v>0</v>
      </c>
      <c r="F45" s="57"/>
      <c r="G45" s="22">
        <v>25</v>
      </c>
      <c r="H45" s="32">
        <v>63</v>
      </c>
      <c r="I45" s="24">
        <v>0</v>
      </c>
      <c r="J45" s="21"/>
      <c r="K45" s="21">
        <v>7</v>
      </c>
      <c r="L45" s="21">
        <v>2</v>
      </c>
      <c r="M45" s="22">
        <v>9</v>
      </c>
      <c r="N45" s="26">
        <v>0.78</v>
      </c>
      <c r="O45" s="27"/>
      <c r="P45" s="28"/>
      <c r="Q45" s="21">
        <v>3</v>
      </c>
      <c r="R45" s="33">
        <v>12</v>
      </c>
      <c r="S45" s="21">
        <v>21</v>
      </c>
      <c r="T45" s="30">
        <v>6</v>
      </c>
      <c r="U45" s="34"/>
      <c r="W45" s="61"/>
      <c r="X45" s="60"/>
      <c r="Y45" s="60"/>
      <c r="Z45" s="60"/>
      <c r="AA45" s="60"/>
      <c r="AB45" s="64"/>
      <c r="AC45" s="60"/>
      <c r="AD45" s="60"/>
      <c r="AE45" s="60"/>
      <c r="AF45" s="60"/>
      <c r="AG45" s="60"/>
    </row>
    <row r="46" spans="1:33" x14ac:dyDescent="0.35">
      <c r="A46" s="19" t="s">
        <v>64</v>
      </c>
      <c r="B46" s="19" t="s">
        <v>63</v>
      </c>
      <c r="C46" s="20">
        <v>146</v>
      </c>
      <c r="D46" s="21">
        <v>11</v>
      </c>
      <c r="E46" s="21">
        <v>2</v>
      </c>
      <c r="F46" s="21"/>
      <c r="G46" s="22">
        <v>159</v>
      </c>
      <c r="H46" s="32">
        <v>51</v>
      </c>
      <c r="I46" s="24">
        <v>4</v>
      </c>
      <c r="J46" s="21"/>
      <c r="K46" s="21">
        <v>35</v>
      </c>
      <c r="L46" s="21">
        <v>22</v>
      </c>
      <c r="M46" s="22">
        <v>57</v>
      </c>
      <c r="N46" s="26">
        <v>0.61</v>
      </c>
      <c r="O46" s="27"/>
      <c r="P46" s="28"/>
      <c r="Q46" s="21">
        <v>12</v>
      </c>
      <c r="R46" s="33">
        <v>69</v>
      </c>
      <c r="S46" s="21">
        <v>117</v>
      </c>
      <c r="T46" s="30">
        <v>14</v>
      </c>
      <c r="U46" s="34"/>
      <c r="W46" s="61"/>
      <c r="X46" s="60"/>
      <c r="Y46" s="60"/>
      <c r="Z46" s="60"/>
      <c r="AA46" s="60"/>
      <c r="AB46" s="64"/>
      <c r="AC46" s="60"/>
      <c r="AD46" s="60"/>
      <c r="AE46" s="60"/>
      <c r="AF46" s="60"/>
      <c r="AG46" s="60"/>
    </row>
    <row r="47" spans="1:33" x14ac:dyDescent="0.35">
      <c r="A47" s="19" t="s">
        <v>65</v>
      </c>
      <c r="B47" s="19" t="s">
        <v>63</v>
      </c>
      <c r="C47" s="20">
        <v>2</v>
      </c>
      <c r="D47" s="21">
        <v>0</v>
      </c>
      <c r="E47" s="21">
        <v>0</v>
      </c>
      <c r="F47" s="21"/>
      <c r="G47" s="22">
        <v>2</v>
      </c>
      <c r="H47" s="32">
        <v>100</v>
      </c>
      <c r="I47" s="24">
        <v>0</v>
      </c>
      <c r="J47" s="21"/>
      <c r="K47" s="21">
        <v>1</v>
      </c>
      <c r="L47" s="21">
        <v>4</v>
      </c>
      <c r="M47" s="22">
        <v>5</v>
      </c>
      <c r="N47" s="26">
        <v>0.2</v>
      </c>
      <c r="O47" s="27"/>
      <c r="P47" s="28"/>
      <c r="Q47" s="21">
        <v>1</v>
      </c>
      <c r="R47" s="33">
        <v>6</v>
      </c>
      <c r="S47" s="21">
        <v>1</v>
      </c>
      <c r="T47" s="30">
        <v>4</v>
      </c>
      <c r="U47" s="34"/>
      <c r="W47" s="61"/>
      <c r="X47" s="60"/>
      <c r="Y47" s="60"/>
      <c r="Z47" s="60"/>
      <c r="AA47" s="60"/>
      <c r="AB47" s="64"/>
      <c r="AC47" s="60"/>
      <c r="AD47" s="60"/>
      <c r="AE47" s="60"/>
      <c r="AF47" s="60"/>
      <c r="AG47" s="60"/>
    </row>
    <row r="48" spans="1:33" x14ac:dyDescent="0.35">
      <c r="A48" s="19" t="s">
        <v>66</v>
      </c>
      <c r="B48" s="19" t="s">
        <v>63</v>
      </c>
      <c r="C48" s="20">
        <v>7</v>
      </c>
      <c r="D48" s="21">
        <v>1</v>
      </c>
      <c r="E48" s="21">
        <v>0</v>
      </c>
      <c r="F48" s="21"/>
      <c r="G48" s="22">
        <v>8</v>
      </c>
      <c r="H48" s="32">
        <v>4435</v>
      </c>
      <c r="I48" s="24">
        <v>0</v>
      </c>
      <c r="J48" s="21"/>
      <c r="K48" s="21">
        <v>0</v>
      </c>
      <c r="L48" s="21">
        <v>0</v>
      </c>
      <c r="M48" s="22">
        <v>0</v>
      </c>
      <c r="N48" s="26">
        <v>0</v>
      </c>
      <c r="O48" s="27"/>
      <c r="P48" s="28"/>
      <c r="Q48" s="21">
        <v>0</v>
      </c>
      <c r="R48" s="33">
        <v>0</v>
      </c>
      <c r="S48" s="21">
        <v>8</v>
      </c>
      <c r="T48" s="30">
        <v>0</v>
      </c>
      <c r="U48" s="34"/>
      <c r="W48" s="61"/>
      <c r="X48" s="60"/>
      <c r="Y48" s="60"/>
      <c r="Z48" s="60"/>
      <c r="AA48" s="60"/>
      <c r="AB48" s="64"/>
      <c r="AC48" s="60"/>
      <c r="AD48" s="60"/>
      <c r="AE48" s="60"/>
      <c r="AF48" s="60"/>
      <c r="AG48" s="60"/>
    </row>
    <row r="49" spans="1:33" x14ac:dyDescent="0.35">
      <c r="A49" s="19" t="s">
        <v>67</v>
      </c>
      <c r="B49" s="19" t="s">
        <v>63</v>
      </c>
      <c r="C49" s="20">
        <v>13</v>
      </c>
      <c r="D49" s="21">
        <v>1</v>
      </c>
      <c r="E49" s="21">
        <v>0</v>
      </c>
      <c r="F49" s="21"/>
      <c r="G49" s="22">
        <v>14</v>
      </c>
      <c r="H49" s="32">
        <v>128</v>
      </c>
      <c r="I49" s="24">
        <v>0</v>
      </c>
      <c r="J49" s="21"/>
      <c r="K49" s="21">
        <v>0</v>
      </c>
      <c r="L49" s="21">
        <v>25</v>
      </c>
      <c r="M49" s="22">
        <v>25</v>
      </c>
      <c r="N49" s="26">
        <v>0</v>
      </c>
      <c r="O49" s="27"/>
      <c r="P49" s="28"/>
      <c r="Q49" s="21">
        <v>2</v>
      </c>
      <c r="R49" s="33">
        <v>27</v>
      </c>
      <c r="S49" s="21">
        <v>7</v>
      </c>
      <c r="T49" s="30">
        <v>18</v>
      </c>
      <c r="U49" s="34"/>
      <c r="W49" s="61"/>
      <c r="X49" s="60"/>
      <c r="Y49" s="60"/>
      <c r="Z49" s="60"/>
      <c r="AA49" s="60"/>
      <c r="AB49" s="64"/>
      <c r="AC49" s="60"/>
      <c r="AD49" s="60"/>
      <c r="AE49" s="60"/>
      <c r="AF49" s="60"/>
      <c r="AG49" s="60"/>
    </row>
    <row r="50" spans="1:33" x14ac:dyDescent="0.35">
      <c r="A50" s="19" t="s">
        <v>68</v>
      </c>
      <c r="B50" s="19" t="s">
        <v>63</v>
      </c>
      <c r="C50" s="20">
        <v>3</v>
      </c>
      <c r="D50" s="21">
        <v>0</v>
      </c>
      <c r="E50" s="21">
        <v>0</v>
      </c>
      <c r="F50" s="21"/>
      <c r="G50" s="22">
        <v>3</v>
      </c>
      <c r="H50" s="32">
        <v>159</v>
      </c>
      <c r="I50" s="24">
        <v>0</v>
      </c>
      <c r="J50" s="21"/>
      <c r="K50" s="21">
        <v>1</v>
      </c>
      <c r="L50" s="21">
        <v>0</v>
      </c>
      <c r="M50" s="22">
        <v>1</v>
      </c>
      <c r="N50" s="26">
        <v>1</v>
      </c>
      <c r="O50" s="27"/>
      <c r="P50" s="28"/>
      <c r="Q50" s="21">
        <v>0</v>
      </c>
      <c r="R50" s="33">
        <v>1</v>
      </c>
      <c r="S50" s="21">
        <v>2</v>
      </c>
      <c r="T50" s="30">
        <v>0</v>
      </c>
      <c r="U50" s="34"/>
      <c r="W50" s="61"/>
      <c r="X50" s="60"/>
      <c r="Y50" s="60"/>
      <c r="Z50" s="60"/>
      <c r="AA50" s="60"/>
      <c r="AB50" s="64"/>
      <c r="AC50" s="60"/>
      <c r="AD50" s="60"/>
      <c r="AE50" s="60"/>
      <c r="AF50" s="60"/>
      <c r="AG50" s="60"/>
    </row>
    <row r="51" spans="1:33" x14ac:dyDescent="0.35">
      <c r="A51" s="19" t="s">
        <v>69</v>
      </c>
      <c r="B51" s="19" t="s">
        <v>63</v>
      </c>
      <c r="C51" s="20">
        <v>6</v>
      </c>
      <c r="D51" s="21">
        <v>0</v>
      </c>
      <c r="E51" s="21">
        <v>0</v>
      </c>
      <c r="F51" s="21"/>
      <c r="G51" s="22">
        <v>6</v>
      </c>
      <c r="H51" s="32">
        <v>147</v>
      </c>
      <c r="I51" s="24">
        <v>0</v>
      </c>
      <c r="J51" s="21"/>
      <c r="K51" s="21">
        <v>2</v>
      </c>
      <c r="L51" s="21">
        <v>5</v>
      </c>
      <c r="M51" s="22">
        <v>7</v>
      </c>
      <c r="N51" s="26">
        <v>0.28999999999999998</v>
      </c>
      <c r="O51" s="27"/>
      <c r="P51" s="28"/>
      <c r="Q51" s="21">
        <v>0</v>
      </c>
      <c r="R51" s="33">
        <v>7</v>
      </c>
      <c r="S51" s="21">
        <v>3</v>
      </c>
      <c r="T51" s="30">
        <v>3</v>
      </c>
      <c r="U51" s="34"/>
      <c r="W51" s="61"/>
      <c r="X51" s="60"/>
      <c r="Y51" s="60"/>
      <c r="Z51" s="60"/>
      <c r="AA51" s="60"/>
      <c r="AB51" s="64"/>
      <c r="AC51" s="60"/>
      <c r="AD51" s="60"/>
      <c r="AE51" s="60"/>
      <c r="AF51" s="60"/>
      <c r="AG51" s="60"/>
    </row>
    <row r="52" spans="1:33" x14ac:dyDescent="0.35">
      <c r="A52" s="19" t="s">
        <v>70</v>
      </c>
      <c r="B52" s="19" t="s">
        <v>63</v>
      </c>
      <c r="C52" s="20">
        <v>1</v>
      </c>
      <c r="D52" s="21">
        <v>0</v>
      </c>
      <c r="E52" s="21">
        <v>0</v>
      </c>
      <c r="F52" s="21"/>
      <c r="G52" s="22">
        <v>1</v>
      </c>
      <c r="H52" s="32">
        <v>35</v>
      </c>
      <c r="I52" s="24">
        <v>0</v>
      </c>
      <c r="J52" s="21"/>
      <c r="K52" s="21">
        <v>2</v>
      </c>
      <c r="L52" s="21">
        <v>0</v>
      </c>
      <c r="M52" s="22">
        <v>2</v>
      </c>
      <c r="N52" s="26">
        <v>1</v>
      </c>
      <c r="O52" s="27"/>
      <c r="P52" s="28"/>
      <c r="Q52" s="21">
        <v>0</v>
      </c>
      <c r="R52" s="33">
        <v>2</v>
      </c>
      <c r="S52" s="21">
        <v>0</v>
      </c>
      <c r="T52" s="30">
        <v>1</v>
      </c>
      <c r="U52" s="34"/>
      <c r="W52" s="61"/>
      <c r="X52" s="60"/>
      <c r="Y52" s="60"/>
      <c r="Z52" s="60"/>
      <c r="AA52" s="60"/>
      <c r="AB52" s="64"/>
      <c r="AC52" s="60"/>
      <c r="AD52" s="60"/>
      <c r="AE52" s="60"/>
      <c r="AF52" s="60"/>
      <c r="AG52" s="60"/>
    </row>
    <row r="53" spans="1:33" x14ac:dyDescent="0.35">
      <c r="A53" s="19" t="s">
        <v>71</v>
      </c>
      <c r="B53" s="19" t="s">
        <v>63</v>
      </c>
      <c r="C53" s="20">
        <v>0</v>
      </c>
      <c r="D53" s="21">
        <v>0</v>
      </c>
      <c r="E53" s="21">
        <v>0</v>
      </c>
      <c r="F53" s="21"/>
      <c r="G53" s="22">
        <v>0</v>
      </c>
      <c r="H53" s="32">
        <v>0</v>
      </c>
      <c r="I53" s="24">
        <v>0</v>
      </c>
      <c r="J53" s="21"/>
      <c r="K53" s="21">
        <v>0</v>
      </c>
      <c r="L53" s="21">
        <v>0</v>
      </c>
      <c r="M53" s="22">
        <v>0</v>
      </c>
      <c r="N53" s="26">
        <v>0</v>
      </c>
      <c r="O53" s="27"/>
      <c r="P53" s="28"/>
      <c r="Q53" s="21">
        <v>1</v>
      </c>
      <c r="R53" s="33">
        <v>1</v>
      </c>
      <c r="S53" s="21">
        <v>0</v>
      </c>
      <c r="T53" s="30">
        <v>1</v>
      </c>
      <c r="U53" s="34"/>
      <c r="W53" s="61"/>
      <c r="X53" s="60"/>
      <c r="Y53" s="60"/>
      <c r="Z53" s="60"/>
      <c r="AA53" s="60"/>
      <c r="AB53" s="64"/>
      <c r="AC53" s="60"/>
      <c r="AD53" s="60"/>
      <c r="AE53" s="60"/>
      <c r="AF53" s="60"/>
      <c r="AG53" s="60"/>
    </row>
    <row r="54" spans="1:33" x14ac:dyDescent="0.35">
      <c r="A54" s="19" t="s">
        <v>27</v>
      </c>
      <c r="B54" s="19" t="s">
        <v>63</v>
      </c>
      <c r="C54" s="20">
        <v>0</v>
      </c>
      <c r="D54" s="21">
        <v>0</v>
      </c>
      <c r="E54" s="21">
        <v>0</v>
      </c>
      <c r="F54" s="21"/>
      <c r="G54" s="22">
        <v>0</v>
      </c>
      <c r="H54" s="32">
        <v>0</v>
      </c>
      <c r="I54" s="24">
        <v>0</v>
      </c>
      <c r="J54" s="21"/>
      <c r="K54" s="21">
        <v>0</v>
      </c>
      <c r="L54" s="21">
        <v>0</v>
      </c>
      <c r="M54" s="22">
        <v>0</v>
      </c>
      <c r="N54" s="26">
        <v>0</v>
      </c>
      <c r="O54" s="27"/>
      <c r="P54" s="28"/>
      <c r="Q54" s="21">
        <v>1</v>
      </c>
      <c r="R54" s="33">
        <v>1</v>
      </c>
      <c r="S54" s="21">
        <v>0</v>
      </c>
      <c r="T54" s="30">
        <v>0</v>
      </c>
      <c r="U54" s="34"/>
      <c r="W54" s="61"/>
      <c r="X54" s="60"/>
      <c r="Y54" s="60"/>
      <c r="Z54" s="60"/>
      <c r="AA54" s="60"/>
      <c r="AB54" s="64"/>
      <c r="AC54" s="60"/>
      <c r="AD54" s="60"/>
      <c r="AE54" s="60"/>
      <c r="AF54" s="60"/>
      <c r="AG54" s="60"/>
    </row>
    <row r="55" spans="1:33" x14ac:dyDescent="0.35">
      <c r="A55" s="19" t="s">
        <v>72</v>
      </c>
      <c r="B55" s="19" t="s">
        <v>63</v>
      </c>
      <c r="C55" s="20">
        <v>0</v>
      </c>
      <c r="D55" s="21">
        <v>0</v>
      </c>
      <c r="E55" s="21">
        <v>0</v>
      </c>
      <c r="F55" s="21"/>
      <c r="G55" s="22">
        <v>0</v>
      </c>
      <c r="H55" s="32">
        <v>0</v>
      </c>
      <c r="I55" s="24">
        <v>0</v>
      </c>
      <c r="J55" s="21"/>
      <c r="K55" s="21">
        <v>0</v>
      </c>
      <c r="L55" s="21">
        <v>0</v>
      </c>
      <c r="M55" s="22">
        <v>0</v>
      </c>
      <c r="N55" s="26">
        <v>0</v>
      </c>
      <c r="O55" s="27"/>
      <c r="P55" s="28"/>
      <c r="Q55" s="21">
        <v>2</v>
      </c>
      <c r="R55" s="33">
        <v>2</v>
      </c>
      <c r="S55" s="21">
        <v>0</v>
      </c>
      <c r="T55" s="30">
        <v>0</v>
      </c>
      <c r="U55" s="34"/>
      <c r="W55" s="61"/>
      <c r="X55" s="60"/>
      <c r="Y55" s="60"/>
      <c r="Z55" s="60"/>
      <c r="AA55" s="60"/>
      <c r="AB55" s="64"/>
      <c r="AC55" s="60"/>
      <c r="AD55" s="60"/>
      <c r="AE55" s="60"/>
      <c r="AF55" s="60"/>
      <c r="AG55" s="60"/>
    </row>
    <row r="56" spans="1:33" x14ac:dyDescent="0.35">
      <c r="A56" s="19" t="s">
        <v>73</v>
      </c>
      <c r="B56" s="19" t="s">
        <v>63</v>
      </c>
      <c r="C56" s="20">
        <v>0</v>
      </c>
      <c r="D56" s="21">
        <v>0</v>
      </c>
      <c r="E56" s="21">
        <v>0</v>
      </c>
      <c r="F56" s="21"/>
      <c r="G56" s="22">
        <v>0</v>
      </c>
      <c r="H56" s="32">
        <v>0</v>
      </c>
      <c r="I56" s="24">
        <v>0</v>
      </c>
      <c r="J56" s="21"/>
      <c r="K56" s="21">
        <v>0</v>
      </c>
      <c r="L56" s="21">
        <v>2</v>
      </c>
      <c r="M56" s="22">
        <v>2</v>
      </c>
      <c r="N56" s="26">
        <v>0</v>
      </c>
      <c r="O56" s="27"/>
      <c r="P56" s="28"/>
      <c r="Q56" s="21">
        <v>0</v>
      </c>
      <c r="R56" s="33">
        <v>2</v>
      </c>
      <c r="S56" s="21">
        <v>0</v>
      </c>
      <c r="T56" s="30">
        <v>2</v>
      </c>
      <c r="U56" s="34"/>
      <c r="W56" s="61"/>
      <c r="X56" s="60"/>
      <c r="Y56" s="60"/>
      <c r="Z56" s="60"/>
      <c r="AA56" s="60"/>
      <c r="AB56" s="64"/>
      <c r="AC56" s="60"/>
      <c r="AD56" s="60"/>
      <c r="AE56" s="60"/>
      <c r="AF56" s="60"/>
      <c r="AG56" s="60"/>
    </row>
    <row r="57" spans="1:33" x14ac:dyDescent="0.35">
      <c r="A57" s="19" t="s">
        <v>74</v>
      </c>
      <c r="B57" s="19" t="s">
        <v>63</v>
      </c>
      <c r="C57" s="20">
        <v>0</v>
      </c>
      <c r="D57" s="21">
        <v>1</v>
      </c>
      <c r="E57" s="21">
        <v>0</v>
      </c>
      <c r="F57" s="21"/>
      <c r="G57" s="22">
        <v>1</v>
      </c>
      <c r="H57" s="32">
        <v>0</v>
      </c>
      <c r="I57" s="24">
        <v>0</v>
      </c>
      <c r="J57" s="21"/>
      <c r="K57" s="21">
        <v>1</v>
      </c>
      <c r="L57" s="21">
        <v>0</v>
      </c>
      <c r="M57" s="22">
        <v>1</v>
      </c>
      <c r="N57" s="26">
        <v>1</v>
      </c>
      <c r="O57" s="27"/>
      <c r="P57" s="28"/>
      <c r="Q57" s="21">
        <v>0</v>
      </c>
      <c r="R57" s="33">
        <v>1</v>
      </c>
      <c r="S57" s="21">
        <v>0</v>
      </c>
      <c r="T57" s="30">
        <v>0</v>
      </c>
      <c r="U57" s="34"/>
      <c r="W57" s="61"/>
      <c r="X57" s="60"/>
      <c r="Y57" s="60"/>
      <c r="Z57" s="60"/>
      <c r="AA57" s="60"/>
      <c r="AB57" s="64"/>
      <c r="AC57" s="60"/>
      <c r="AD57" s="60"/>
      <c r="AE57" s="60"/>
      <c r="AF57" s="60"/>
      <c r="AG57" s="60"/>
    </row>
    <row r="58" spans="1:33" x14ac:dyDescent="0.35">
      <c r="A58" s="19" t="s">
        <v>75</v>
      </c>
      <c r="B58" s="19" t="s">
        <v>63</v>
      </c>
      <c r="C58" s="20">
        <v>20</v>
      </c>
      <c r="D58" s="21">
        <v>5</v>
      </c>
      <c r="E58" s="21">
        <v>0</v>
      </c>
      <c r="F58" s="21"/>
      <c r="G58" s="22">
        <v>25</v>
      </c>
      <c r="H58" s="32">
        <v>112</v>
      </c>
      <c r="I58" s="24">
        <v>0</v>
      </c>
      <c r="J58" s="21"/>
      <c r="K58" s="21">
        <v>25</v>
      </c>
      <c r="L58" s="21">
        <v>4</v>
      </c>
      <c r="M58" s="22">
        <v>29</v>
      </c>
      <c r="N58" s="26">
        <v>0.86</v>
      </c>
      <c r="O58" s="27"/>
      <c r="P58" s="28"/>
      <c r="Q58" s="21">
        <v>4</v>
      </c>
      <c r="R58" s="33">
        <v>33</v>
      </c>
      <c r="S58" s="21">
        <v>7</v>
      </c>
      <c r="T58" s="30">
        <v>12</v>
      </c>
      <c r="U58" s="34"/>
      <c r="W58" s="61"/>
      <c r="X58" s="60"/>
      <c r="Y58" s="60"/>
      <c r="Z58" s="60"/>
      <c r="AA58" s="60"/>
      <c r="AB58" s="64"/>
      <c r="AC58" s="60"/>
      <c r="AD58" s="60"/>
      <c r="AE58" s="60"/>
      <c r="AF58" s="60"/>
      <c r="AG58" s="60"/>
    </row>
    <row r="59" spans="1:33" x14ac:dyDescent="0.35">
      <c r="A59" s="19" t="s">
        <v>29</v>
      </c>
      <c r="B59" s="19" t="s">
        <v>63</v>
      </c>
      <c r="C59" s="20">
        <v>0</v>
      </c>
      <c r="D59" s="21">
        <v>0</v>
      </c>
      <c r="E59" s="21">
        <v>0</v>
      </c>
      <c r="F59" s="21"/>
      <c r="G59" s="22">
        <v>0</v>
      </c>
      <c r="H59" s="32">
        <v>0</v>
      </c>
      <c r="I59" s="24">
        <v>0</v>
      </c>
      <c r="J59" s="21"/>
      <c r="K59" s="21">
        <v>0</v>
      </c>
      <c r="L59" s="21">
        <v>0</v>
      </c>
      <c r="M59" s="22">
        <v>0</v>
      </c>
      <c r="N59" s="26">
        <v>0</v>
      </c>
      <c r="O59" s="27"/>
      <c r="P59" s="28"/>
      <c r="Q59" s="21">
        <v>4</v>
      </c>
      <c r="R59" s="33">
        <v>4</v>
      </c>
      <c r="S59" s="21">
        <v>0</v>
      </c>
      <c r="T59" s="30">
        <v>0</v>
      </c>
      <c r="U59" s="34"/>
      <c r="W59" s="61"/>
      <c r="X59" s="60"/>
      <c r="Y59" s="60"/>
      <c r="Z59" s="60"/>
      <c r="AA59" s="60"/>
      <c r="AB59" s="64"/>
      <c r="AC59" s="60"/>
      <c r="AD59" s="60"/>
      <c r="AE59" s="60"/>
      <c r="AF59" s="60"/>
      <c r="AG59" s="60"/>
    </row>
    <row r="60" spans="1:33" x14ac:dyDescent="0.35">
      <c r="A60" s="19" t="s">
        <v>48</v>
      </c>
      <c r="B60" s="19" t="s">
        <v>63</v>
      </c>
      <c r="C60" s="20">
        <v>36</v>
      </c>
      <c r="D60" s="21">
        <v>4</v>
      </c>
      <c r="E60" s="21">
        <v>0</v>
      </c>
      <c r="F60" s="21"/>
      <c r="G60" s="22">
        <v>40</v>
      </c>
      <c r="H60" s="32">
        <v>49</v>
      </c>
      <c r="I60" s="24">
        <v>1</v>
      </c>
      <c r="J60" s="21"/>
      <c r="K60" s="21">
        <v>16</v>
      </c>
      <c r="L60" s="21">
        <v>51</v>
      </c>
      <c r="M60" s="22">
        <v>67</v>
      </c>
      <c r="N60" s="26">
        <v>0.24</v>
      </c>
      <c r="O60" s="27"/>
      <c r="P60" s="28"/>
      <c r="Q60" s="21">
        <v>18</v>
      </c>
      <c r="R60" s="33">
        <v>85</v>
      </c>
      <c r="S60" s="21">
        <v>18</v>
      </c>
      <c r="T60" s="30">
        <v>45</v>
      </c>
      <c r="U60" s="34"/>
      <c r="W60" s="61"/>
      <c r="X60" s="60"/>
      <c r="Y60" s="60"/>
      <c r="Z60" s="60"/>
      <c r="AA60" s="60"/>
      <c r="AB60" s="64"/>
      <c r="AC60" s="60"/>
      <c r="AD60" s="60"/>
      <c r="AE60" s="60"/>
      <c r="AF60" s="60"/>
      <c r="AG60" s="60"/>
    </row>
    <row r="61" spans="1:33" x14ac:dyDescent="0.35">
      <c r="A61" s="19" t="s">
        <v>76</v>
      </c>
      <c r="B61" s="19" t="s">
        <v>63</v>
      </c>
      <c r="C61" s="20">
        <v>0</v>
      </c>
      <c r="D61" s="21">
        <v>0</v>
      </c>
      <c r="E61" s="21">
        <v>0</v>
      </c>
      <c r="F61" s="21"/>
      <c r="G61" s="22">
        <v>0</v>
      </c>
      <c r="H61" s="32">
        <v>0</v>
      </c>
      <c r="I61" s="24">
        <v>0</v>
      </c>
      <c r="J61" s="21"/>
      <c r="K61" s="21">
        <v>1</v>
      </c>
      <c r="L61" s="21">
        <v>0</v>
      </c>
      <c r="M61" s="22">
        <v>1</v>
      </c>
      <c r="N61" s="26">
        <v>1</v>
      </c>
      <c r="O61" s="27"/>
      <c r="P61" s="28"/>
      <c r="Q61" s="21">
        <v>0</v>
      </c>
      <c r="R61" s="33">
        <v>1</v>
      </c>
      <c r="S61" s="21">
        <v>0</v>
      </c>
      <c r="T61" s="30">
        <v>1</v>
      </c>
      <c r="U61" s="34"/>
      <c r="W61" s="61"/>
      <c r="X61" s="60"/>
      <c r="Y61" s="60"/>
      <c r="Z61" s="60"/>
      <c r="AA61" s="60"/>
      <c r="AB61" s="64"/>
      <c r="AC61" s="60"/>
      <c r="AD61" s="60"/>
      <c r="AE61" s="60"/>
      <c r="AF61" s="60"/>
      <c r="AG61" s="60"/>
    </row>
    <row r="62" spans="1:33" x14ac:dyDescent="0.35">
      <c r="A62" s="19" t="s">
        <v>49</v>
      </c>
      <c r="B62" s="19" t="s">
        <v>63</v>
      </c>
      <c r="C62" s="20">
        <v>1</v>
      </c>
      <c r="D62" s="21">
        <v>1</v>
      </c>
      <c r="E62" s="21">
        <v>0</v>
      </c>
      <c r="F62" s="21"/>
      <c r="G62" s="22">
        <v>2</v>
      </c>
      <c r="H62" s="32">
        <v>18</v>
      </c>
      <c r="I62" s="24">
        <v>0</v>
      </c>
      <c r="J62" s="21"/>
      <c r="K62" s="21">
        <v>0</v>
      </c>
      <c r="L62" s="21">
        <v>0</v>
      </c>
      <c r="M62" s="22">
        <v>0</v>
      </c>
      <c r="N62" s="26">
        <v>0</v>
      </c>
      <c r="O62" s="27"/>
      <c r="P62" s="28"/>
      <c r="Q62" s="21">
        <v>0</v>
      </c>
      <c r="R62" s="33">
        <v>0</v>
      </c>
      <c r="S62" s="21">
        <v>2</v>
      </c>
      <c r="T62" s="30">
        <v>0</v>
      </c>
      <c r="U62" s="34"/>
      <c r="W62" s="61"/>
      <c r="X62" s="60"/>
      <c r="Y62" s="60"/>
      <c r="Z62" s="60"/>
      <c r="AA62" s="60"/>
      <c r="AB62" s="64"/>
      <c r="AC62" s="60"/>
      <c r="AD62" s="60"/>
      <c r="AE62" s="60"/>
      <c r="AF62" s="60"/>
      <c r="AG62" s="60"/>
    </row>
    <row r="63" spans="1:33" x14ac:dyDescent="0.35">
      <c r="A63" s="19" t="s">
        <v>77</v>
      </c>
      <c r="B63" s="19" t="s">
        <v>63</v>
      </c>
      <c r="C63" s="20">
        <v>3</v>
      </c>
      <c r="D63" s="21">
        <v>0</v>
      </c>
      <c r="E63" s="21">
        <v>0</v>
      </c>
      <c r="F63" s="21"/>
      <c r="G63" s="22">
        <v>3</v>
      </c>
      <c r="H63" s="32">
        <v>63</v>
      </c>
      <c r="I63" s="24">
        <v>0</v>
      </c>
      <c r="J63" s="21"/>
      <c r="K63" s="21">
        <v>0</v>
      </c>
      <c r="L63" s="21">
        <v>2</v>
      </c>
      <c r="M63" s="22">
        <v>2</v>
      </c>
      <c r="N63" s="26">
        <v>0</v>
      </c>
      <c r="O63" s="27"/>
      <c r="P63" s="28"/>
      <c r="Q63" s="21">
        <v>1</v>
      </c>
      <c r="R63" s="33">
        <v>3</v>
      </c>
      <c r="S63" s="21">
        <v>1</v>
      </c>
      <c r="T63" s="30">
        <v>0</v>
      </c>
      <c r="U63" s="34"/>
      <c r="W63" s="61"/>
      <c r="X63" s="60"/>
      <c r="Y63" s="60"/>
      <c r="Z63" s="60"/>
      <c r="AA63" s="60"/>
      <c r="AB63" s="64"/>
      <c r="AC63" s="60"/>
      <c r="AD63" s="60"/>
      <c r="AE63" s="60"/>
      <c r="AF63" s="60"/>
      <c r="AG63" s="60"/>
    </row>
    <row r="64" spans="1:33" x14ac:dyDescent="0.35">
      <c r="A64" s="19" t="s">
        <v>78</v>
      </c>
      <c r="B64" s="19" t="s">
        <v>63</v>
      </c>
      <c r="C64" s="20">
        <v>3</v>
      </c>
      <c r="D64" s="21">
        <v>0</v>
      </c>
      <c r="E64" s="21">
        <v>0</v>
      </c>
      <c r="F64" s="21"/>
      <c r="G64" s="22">
        <v>3</v>
      </c>
      <c r="H64" s="32">
        <v>0</v>
      </c>
      <c r="I64" s="24">
        <v>0</v>
      </c>
      <c r="J64" s="21"/>
      <c r="K64" s="21">
        <v>0</v>
      </c>
      <c r="L64" s="21">
        <v>1</v>
      </c>
      <c r="M64" s="22">
        <v>1</v>
      </c>
      <c r="N64" s="26">
        <v>0</v>
      </c>
      <c r="O64" s="27"/>
      <c r="P64" s="28"/>
      <c r="Q64" s="21">
        <v>1</v>
      </c>
      <c r="R64" s="33">
        <v>2</v>
      </c>
      <c r="S64" s="21">
        <v>2</v>
      </c>
      <c r="T64" s="30">
        <v>0</v>
      </c>
      <c r="U64" s="34"/>
      <c r="W64" s="61"/>
      <c r="X64" s="60"/>
      <c r="Y64" s="60"/>
      <c r="Z64" s="60"/>
      <c r="AA64" s="60"/>
      <c r="AB64" s="64"/>
      <c r="AC64" s="60"/>
      <c r="AD64" s="60"/>
      <c r="AE64" s="60"/>
      <c r="AF64" s="60"/>
      <c r="AG64" s="60"/>
    </row>
    <row r="65" spans="1:33" x14ac:dyDescent="0.35">
      <c r="A65" s="19" t="s">
        <v>79</v>
      </c>
      <c r="B65" s="19" t="s">
        <v>63</v>
      </c>
      <c r="C65" s="20">
        <v>0</v>
      </c>
      <c r="D65" s="21">
        <v>1</v>
      </c>
      <c r="E65" s="21">
        <v>0</v>
      </c>
      <c r="F65" s="21"/>
      <c r="G65" s="22">
        <v>1</v>
      </c>
      <c r="H65" s="32">
        <v>0</v>
      </c>
      <c r="I65" s="24">
        <v>0</v>
      </c>
      <c r="J65" s="21"/>
      <c r="K65" s="21">
        <v>0</v>
      </c>
      <c r="L65" s="21">
        <v>1</v>
      </c>
      <c r="M65" s="22">
        <v>1</v>
      </c>
      <c r="N65" s="26">
        <v>0</v>
      </c>
      <c r="O65" s="27"/>
      <c r="P65" s="28"/>
      <c r="Q65" s="21">
        <v>0</v>
      </c>
      <c r="R65" s="33">
        <v>1</v>
      </c>
      <c r="S65" s="21">
        <v>0</v>
      </c>
      <c r="T65" s="30">
        <v>0</v>
      </c>
      <c r="U65" s="34"/>
      <c r="W65" s="61"/>
      <c r="X65" s="60"/>
      <c r="Y65" s="60"/>
      <c r="Z65" s="60"/>
      <c r="AA65" s="60"/>
      <c r="AB65" s="64"/>
      <c r="AC65" s="60"/>
      <c r="AD65" s="60"/>
      <c r="AE65" s="60"/>
      <c r="AF65" s="60"/>
      <c r="AG65" s="60"/>
    </row>
    <row r="66" spans="1:33" x14ac:dyDescent="0.35">
      <c r="A66" s="19" t="s">
        <v>30</v>
      </c>
      <c r="B66" s="19" t="s">
        <v>63</v>
      </c>
      <c r="C66" s="20">
        <v>0</v>
      </c>
      <c r="D66" s="21">
        <v>0</v>
      </c>
      <c r="E66" s="21">
        <v>0</v>
      </c>
      <c r="F66" s="21"/>
      <c r="G66" s="22">
        <v>0</v>
      </c>
      <c r="H66" s="32">
        <v>0</v>
      </c>
      <c r="I66" s="24">
        <v>1</v>
      </c>
      <c r="J66" s="21"/>
      <c r="K66" s="21">
        <v>0</v>
      </c>
      <c r="L66" s="21">
        <v>0</v>
      </c>
      <c r="M66" s="22">
        <v>0</v>
      </c>
      <c r="N66" s="26">
        <v>0</v>
      </c>
      <c r="O66" s="27"/>
      <c r="P66" s="28"/>
      <c r="Q66" s="21">
        <v>1</v>
      </c>
      <c r="R66" s="33">
        <v>1</v>
      </c>
      <c r="S66" s="21">
        <v>0</v>
      </c>
      <c r="T66" s="30">
        <v>0</v>
      </c>
      <c r="U66" s="34"/>
      <c r="W66" s="61"/>
      <c r="X66" s="60"/>
      <c r="Y66" s="60"/>
      <c r="Z66" s="60"/>
      <c r="AA66" s="60"/>
      <c r="AB66" s="64"/>
      <c r="AC66" s="60"/>
      <c r="AD66" s="60"/>
      <c r="AE66" s="60"/>
      <c r="AF66" s="60"/>
      <c r="AG66" s="60"/>
    </row>
    <row r="67" spans="1:33" x14ac:dyDescent="0.35">
      <c r="A67" s="19" t="s">
        <v>80</v>
      </c>
      <c r="B67" s="19" t="s">
        <v>63</v>
      </c>
      <c r="C67" s="20">
        <v>2</v>
      </c>
      <c r="D67" s="21">
        <v>0</v>
      </c>
      <c r="E67" s="21">
        <v>0</v>
      </c>
      <c r="F67" s="21"/>
      <c r="G67" s="22">
        <v>2</v>
      </c>
      <c r="H67" s="32">
        <v>32</v>
      </c>
      <c r="I67" s="24">
        <v>0</v>
      </c>
      <c r="J67" s="21"/>
      <c r="K67" s="21">
        <v>1</v>
      </c>
      <c r="L67" s="21">
        <v>1</v>
      </c>
      <c r="M67" s="22">
        <v>2</v>
      </c>
      <c r="N67" s="26">
        <v>0.5</v>
      </c>
      <c r="O67" s="27"/>
      <c r="P67" s="28"/>
      <c r="Q67" s="21">
        <v>0</v>
      </c>
      <c r="R67" s="33">
        <v>2</v>
      </c>
      <c r="S67" s="21">
        <v>0</v>
      </c>
      <c r="T67" s="30">
        <v>0</v>
      </c>
      <c r="U67" s="34"/>
      <c r="W67" s="61"/>
      <c r="X67" s="60"/>
      <c r="Y67" s="60"/>
      <c r="Z67" s="60"/>
      <c r="AA67" s="60"/>
      <c r="AB67" s="64"/>
      <c r="AC67" s="60"/>
      <c r="AD67" s="60"/>
      <c r="AE67" s="60"/>
      <c r="AF67" s="60"/>
      <c r="AG67" s="60"/>
    </row>
    <row r="68" spans="1:33" x14ac:dyDescent="0.35">
      <c r="A68" s="19" t="s">
        <v>81</v>
      </c>
      <c r="B68" s="19" t="s">
        <v>63</v>
      </c>
      <c r="C68" s="20">
        <v>11</v>
      </c>
      <c r="D68" s="21">
        <v>4</v>
      </c>
      <c r="E68" s="21">
        <v>0</v>
      </c>
      <c r="F68" s="21"/>
      <c r="G68" s="22">
        <v>15</v>
      </c>
      <c r="H68" s="32">
        <v>43</v>
      </c>
      <c r="I68" s="24">
        <v>0</v>
      </c>
      <c r="J68" s="21"/>
      <c r="K68" s="21">
        <v>4</v>
      </c>
      <c r="L68" s="21">
        <v>7</v>
      </c>
      <c r="M68" s="22">
        <v>11</v>
      </c>
      <c r="N68" s="26">
        <v>0.36</v>
      </c>
      <c r="O68" s="27"/>
      <c r="P68" s="28"/>
      <c r="Q68" s="21">
        <v>3</v>
      </c>
      <c r="R68" s="33">
        <v>14</v>
      </c>
      <c r="S68" s="21">
        <v>10</v>
      </c>
      <c r="T68" s="30">
        <v>6</v>
      </c>
      <c r="U68" s="34"/>
      <c r="W68" s="61"/>
      <c r="X68" s="60"/>
      <c r="Y68" s="60"/>
      <c r="Z68" s="60"/>
      <c r="AA68" s="60"/>
      <c r="AB68" s="64"/>
      <c r="AC68" s="60"/>
      <c r="AD68" s="60"/>
      <c r="AE68" s="60"/>
      <c r="AF68" s="60"/>
      <c r="AG68" s="60"/>
    </row>
    <row r="69" spans="1:33" x14ac:dyDescent="0.35">
      <c r="A69" s="19" t="s">
        <v>82</v>
      </c>
      <c r="B69" s="19" t="s">
        <v>63</v>
      </c>
      <c r="C69" s="20">
        <v>20</v>
      </c>
      <c r="D69" s="21">
        <v>0</v>
      </c>
      <c r="E69" s="21">
        <v>0</v>
      </c>
      <c r="F69" s="21"/>
      <c r="G69" s="22">
        <v>20</v>
      </c>
      <c r="H69" s="32">
        <v>651</v>
      </c>
      <c r="I69" s="24">
        <v>0</v>
      </c>
      <c r="J69" s="21"/>
      <c r="K69" s="21">
        <v>4</v>
      </c>
      <c r="L69" s="21">
        <v>0</v>
      </c>
      <c r="M69" s="22">
        <v>4</v>
      </c>
      <c r="N69" s="26">
        <v>1</v>
      </c>
      <c r="O69" s="27"/>
      <c r="P69" s="28"/>
      <c r="Q69" s="21">
        <v>0</v>
      </c>
      <c r="R69" s="33">
        <v>4</v>
      </c>
      <c r="S69" s="21">
        <v>16</v>
      </c>
      <c r="T69" s="30">
        <v>0</v>
      </c>
      <c r="U69" s="34"/>
      <c r="W69" s="61"/>
      <c r="X69" s="60"/>
      <c r="Y69" s="60"/>
      <c r="Z69" s="60"/>
      <c r="AA69" s="60"/>
      <c r="AB69" s="64"/>
      <c r="AC69" s="60"/>
      <c r="AD69" s="60"/>
      <c r="AE69" s="60"/>
      <c r="AF69" s="60"/>
      <c r="AG69" s="60"/>
    </row>
    <row r="70" spans="1:33" x14ac:dyDescent="0.35">
      <c r="A70" s="19" t="s">
        <v>83</v>
      </c>
      <c r="B70" s="19" t="s">
        <v>63</v>
      </c>
      <c r="C70" s="20">
        <v>0</v>
      </c>
      <c r="D70" s="21">
        <v>0</v>
      </c>
      <c r="E70" s="21">
        <v>0</v>
      </c>
      <c r="F70" s="21"/>
      <c r="G70" s="22">
        <v>0</v>
      </c>
      <c r="H70" s="32">
        <v>0</v>
      </c>
      <c r="I70" s="24">
        <v>0</v>
      </c>
      <c r="J70" s="21"/>
      <c r="K70" s="21">
        <v>0</v>
      </c>
      <c r="L70" s="21">
        <v>0</v>
      </c>
      <c r="M70" s="22">
        <v>0</v>
      </c>
      <c r="N70" s="26">
        <v>0</v>
      </c>
      <c r="O70" s="27"/>
      <c r="P70" s="28"/>
      <c r="Q70" s="21">
        <v>1</v>
      </c>
      <c r="R70" s="33">
        <v>1</v>
      </c>
      <c r="S70" s="21">
        <v>0</v>
      </c>
      <c r="T70" s="30">
        <v>0</v>
      </c>
      <c r="U70" s="34"/>
      <c r="W70" s="61"/>
      <c r="X70" s="60"/>
      <c r="Y70" s="60"/>
      <c r="Z70" s="60"/>
      <c r="AA70" s="60"/>
      <c r="AB70" s="64"/>
      <c r="AC70" s="60"/>
      <c r="AD70" s="60"/>
      <c r="AE70" s="60"/>
      <c r="AF70" s="60"/>
      <c r="AG70" s="60"/>
    </row>
    <row r="71" spans="1:33" x14ac:dyDescent="0.35">
      <c r="A71" s="19" t="s">
        <v>84</v>
      </c>
      <c r="B71" s="19" t="s">
        <v>63</v>
      </c>
      <c r="C71" s="20">
        <v>5</v>
      </c>
      <c r="D71" s="21">
        <v>0</v>
      </c>
      <c r="E71" s="21">
        <v>0</v>
      </c>
      <c r="F71" s="21"/>
      <c r="G71" s="22">
        <v>5</v>
      </c>
      <c r="H71" s="32">
        <v>82</v>
      </c>
      <c r="I71" s="24">
        <v>0</v>
      </c>
      <c r="J71" s="21"/>
      <c r="K71" s="21">
        <v>0</v>
      </c>
      <c r="L71" s="21">
        <v>1</v>
      </c>
      <c r="M71" s="22">
        <v>1</v>
      </c>
      <c r="N71" s="26">
        <v>0</v>
      </c>
      <c r="O71" s="27"/>
      <c r="P71" s="28"/>
      <c r="Q71" s="21">
        <v>0</v>
      </c>
      <c r="R71" s="33">
        <v>1</v>
      </c>
      <c r="S71" s="21">
        <v>4</v>
      </c>
      <c r="T71" s="30">
        <v>0</v>
      </c>
      <c r="U71" s="34"/>
      <c r="W71" s="61"/>
      <c r="X71" s="60"/>
      <c r="Y71" s="60"/>
      <c r="Z71" s="60"/>
      <c r="AA71" s="60"/>
      <c r="AB71" s="64"/>
      <c r="AC71" s="60"/>
      <c r="AD71" s="60"/>
      <c r="AE71" s="60"/>
      <c r="AF71" s="60"/>
      <c r="AG71" s="60"/>
    </row>
    <row r="72" spans="1:33" x14ac:dyDescent="0.35">
      <c r="A72" s="19" t="s">
        <v>85</v>
      </c>
      <c r="B72" s="19" t="s">
        <v>63</v>
      </c>
      <c r="C72" s="20">
        <v>29</v>
      </c>
      <c r="D72" s="21">
        <v>3</v>
      </c>
      <c r="E72" s="21">
        <v>0</v>
      </c>
      <c r="F72" s="21"/>
      <c r="G72" s="22">
        <v>32</v>
      </c>
      <c r="H72" s="32">
        <v>11</v>
      </c>
      <c r="I72" s="24">
        <v>2</v>
      </c>
      <c r="J72" s="21"/>
      <c r="K72" s="21">
        <v>11</v>
      </c>
      <c r="L72" s="21">
        <v>7</v>
      </c>
      <c r="M72" s="22">
        <v>18</v>
      </c>
      <c r="N72" s="26">
        <v>0.61</v>
      </c>
      <c r="O72" s="27"/>
      <c r="P72" s="28"/>
      <c r="Q72" s="21">
        <v>21</v>
      </c>
      <c r="R72" s="33">
        <v>39</v>
      </c>
      <c r="S72" s="21">
        <v>21</v>
      </c>
      <c r="T72" s="30">
        <v>6</v>
      </c>
      <c r="U72" s="34"/>
      <c r="W72" s="61"/>
      <c r="X72" s="60"/>
      <c r="Y72" s="60"/>
      <c r="Z72" s="60"/>
      <c r="AA72" s="60"/>
      <c r="AB72" s="64"/>
      <c r="AC72" s="60"/>
      <c r="AD72" s="60"/>
      <c r="AE72" s="60"/>
      <c r="AF72" s="60"/>
      <c r="AG72" s="60"/>
    </row>
    <row r="73" spans="1:33" x14ac:dyDescent="0.35">
      <c r="A73" s="19" t="s">
        <v>86</v>
      </c>
      <c r="B73" s="19" t="s">
        <v>63</v>
      </c>
      <c r="C73" s="20">
        <v>0</v>
      </c>
      <c r="D73" s="21">
        <v>0</v>
      </c>
      <c r="E73" s="21">
        <v>0</v>
      </c>
      <c r="F73" s="21"/>
      <c r="G73" s="22">
        <v>0</v>
      </c>
      <c r="H73" s="32">
        <v>0</v>
      </c>
      <c r="I73" s="24">
        <v>0</v>
      </c>
      <c r="J73" s="21"/>
      <c r="K73" s="21">
        <v>0</v>
      </c>
      <c r="L73" s="21">
        <v>1</v>
      </c>
      <c r="M73" s="22">
        <v>1</v>
      </c>
      <c r="N73" s="26">
        <v>0</v>
      </c>
      <c r="O73" s="27"/>
      <c r="P73" s="28"/>
      <c r="Q73" s="21">
        <v>0</v>
      </c>
      <c r="R73" s="33">
        <v>1</v>
      </c>
      <c r="S73" s="21">
        <v>0</v>
      </c>
      <c r="T73" s="30">
        <v>1</v>
      </c>
      <c r="U73" s="34"/>
      <c r="W73" s="61"/>
      <c r="X73" s="60"/>
      <c r="Y73" s="60"/>
      <c r="Z73" s="60"/>
      <c r="AA73" s="60"/>
      <c r="AB73" s="64"/>
      <c r="AC73" s="60"/>
      <c r="AD73" s="60"/>
      <c r="AE73" s="60"/>
      <c r="AF73" s="60"/>
      <c r="AG73" s="60"/>
    </row>
    <row r="74" spans="1:33" x14ac:dyDescent="0.35">
      <c r="A74" s="19" t="s">
        <v>87</v>
      </c>
      <c r="B74" s="19" t="s">
        <v>63</v>
      </c>
      <c r="C74" s="20">
        <v>0</v>
      </c>
      <c r="D74" s="21">
        <v>0</v>
      </c>
      <c r="E74" s="21">
        <v>0</v>
      </c>
      <c r="F74" s="21"/>
      <c r="G74" s="22">
        <v>0</v>
      </c>
      <c r="H74" s="32">
        <v>0</v>
      </c>
      <c r="I74" s="24">
        <v>0</v>
      </c>
      <c r="J74" s="21"/>
      <c r="K74" s="21">
        <v>0</v>
      </c>
      <c r="L74" s="21">
        <v>0</v>
      </c>
      <c r="M74" s="22">
        <v>0</v>
      </c>
      <c r="N74" s="26">
        <v>0</v>
      </c>
      <c r="O74" s="27"/>
      <c r="P74" s="28"/>
      <c r="Q74" s="21">
        <v>1</v>
      </c>
      <c r="R74" s="33">
        <v>1</v>
      </c>
      <c r="S74" s="21">
        <v>0</v>
      </c>
      <c r="T74" s="30">
        <v>0</v>
      </c>
      <c r="U74" s="34"/>
      <c r="W74" s="61"/>
      <c r="X74" s="60"/>
      <c r="Y74" s="60"/>
      <c r="Z74" s="60"/>
      <c r="AA74" s="60"/>
      <c r="AB74" s="64"/>
      <c r="AC74" s="60"/>
      <c r="AD74" s="60"/>
      <c r="AE74" s="60"/>
      <c r="AF74" s="60"/>
      <c r="AG74" s="60"/>
    </row>
    <row r="75" spans="1:33" x14ac:dyDescent="0.35">
      <c r="A75" s="19" t="s">
        <v>88</v>
      </c>
      <c r="B75" s="19" t="s">
        <v>63</v>
      </c>
      <c r="C75" s="20">
        <v>0</v>
      </c>
      <c r="D75" s="21">
        <v>1</v>
      </c>
      <c r="E75" s="21">
        <v>0</v>
      </c>
      <c r="F75" s="21"/>
      <c r="G75" s="22">
        <v>1</v>
      </c>
      <c r="H75" s="32">
        <v>1064</v>
      </c>
      <c r="I75" s="24">
        <v>0</v>
      </c>
      <c r="J75" s="21"/>
      <c r="K75" s="21">
        <v>0</v>
      </c>
      <c r="L75" s="21">
        <v>0</v>
      </c>
      <c r="M75" s="22">
        <v>0</v>
      </c>
      <c r="N75" s="26">
        <v>0</v>
      </c>
      <c r="O75" s="27"/>
      <c r="P75" s="28"/>
      <c r="Q75" s="21">
        <v>0</v>
      </c>
      <c r="R75" s="33">
        <v>0</v>
      </c>
      <c r="S75" s="21">
        <v>1</v>
      </c>
      <c r="T75" s="30">
        <v>0</v>
      </c>
      <c r="U75" s="34"/>
      <c r="W75" s="61"/>
      <c r="X75" s="60"/>
      <c r="Y75" s="60"/>
      <c r="Z75" s="60"/>
      <c r="AA75" s="60"/>
      <c r="AB75" s="64"/>
      <c r="AC75" s="60"/>
      <c r="AD75" s="60"/>
      <c r="AE75" s="60"/>
      <c r="AF75" s="60"/>
      <c r="AG75" s="60"/>
    </row>
    <row r="76" spans="1:33" x14ac:dyDescent="0.35">
      <c r="A76" s="19" t="s">
        <v>89</v>
      </c>
      <c r="B76" s="19" t="s">
        <v>63</v>
      </c>
      <c r="C76" s="20">
        <v>0</v>
      </c>
      <c r="D76" s="21">
        <v>0</v>
      </c>
      <c r="E76" s="21">
        <v>0</v>
      </c>
      <c r="F76" s="21"/>
      <c r="G76" s="22">
        <v>0</v>
      </c>
      <c r="H76" s="32">
        <v>0</v>
      </c>
      <c r="I76" s="24">
        <v>0</v>
      </c>
      <c r="J76" s="21"/>
      <c r="K76" s="21">
        <v>0</v>
      </c>
      <c r="L76" s="21">
        <v>0</v>
      </c>
      <c r="M76" s="22">
        <v>0</v>
      </c>
      <c r="N76" s="26">
        <v>0</v>
      </c>
      <c r="O76" s="27"/>
      <c r="P76" s="28"/>
      <c r="Q76" s="21">
        <v>1</v>
      </c>
      <c r="R76" s="33">
        <v>1</v>
      </c>
      <c r="S76" s="21">
        <v>0</v>
      </c>
      <c r="T76" s="30">
        <v>1</v>
      </c>
      <c r="U76" s="34"/>
      <c r="W76" s="61"/>
      <c r="X76" s="60"/>
      <c r="Y76" s="60"/>
      <c r="Z76" s="60"/>
      <c r="AA76" s="60"/>
      <c r="AB76" s="64"/>
      <c r="AC76" s="60"/>
      <c r="AD76" s="60"/>
      <c r="AE76" s="60"/>
      <c r="AF76" s="60"/>
      <c r="AG76" s="60"/>
    </row>
    <row r="77" spans="1:33" x14ac:dyDescent="0.35">
      <c r="A77" s="19" t="s">
        <v>90</v>
      </c>
      <c r="B77" s="19" t="s">
        <v>63</v>
      </c>
      <c r="C77" s="20">
        <v>0</v>
      </c>
      <c r="D77" s="21">
        <v>0</v>
      </c>
      <c r="E77" s="21">
        <v>0</v>
      </c>
      <c r="F77" s="21"/>
      <c r="G77" s="22">
        <v>0</v>
      </c>
      <c r="H77" s="32">
        <v>0</v>
      </c>
      <c r="I77" s="24">
        <v>0</v>
      </c>
      <c r="J77" s="21"/>
      <c r="K77" s="21">
        <v>0</v>
      </c>
      <c r="L77" s="21">
        <v>3</v>
      </c>
      <c r="M77" s="22">
        <v>3</v>
      </c>
      <c r="N77" s="26">
        <v>0</v>
      </c>
      <c r="O77" s="27"/>
      <c r="P77" s="28"/>
      <c r="Q77" s="21">
        <v>2</v>
      </c>
      <c r="R77" s="33">
        <v>5</v>
      </c>
      <c r="S77" s="21">
        <v>0</v>
      </c>
      <c r="T77" s="30">
        <v>4</v>
      </c>
      <c r="U77" s="34"/>
      <c r="W77" s="61"/>
      <c r="X77" s="60"/>
      <c r="Y77" s="60"/>
      <c r="Z77" s="60"/>
      <c r="AA77" s="60"/>
      <c r="AB77" s="64"/>
      <c r="AC77" s="60"/>
      <c r="AD77" s="60"/>
      <c r="AE77" s="60"/>
      <c r="AF77" s="60"/>
      <c r="AG77" s="60"/>
    </row>
    <row r="78" spans="1:33" x14ac:dyDescent="0.35">
      <c r="A78" s="19" t="s">
        <v>91</v>
      </c>
      <c r="B78" s="19" t="s">
        <v>63</v>
      </c>
      <c r="C78" s="20">
        <v>1</v>
      </c>
      <c r="D78" s="21">
        <v>0</v>
      </c>
      <c r="E78" s="21">
        <v>0</v>
      </c>
      <c r="F78" s="21"/>
      <c r="G78" s="22">
        <v>1</v>
      </c>
      <c r="H78" s="32">
        <v>3</v>
      </c>
      <c r="I78" s="24">
        <v>0</v>
      </c>
      <c r="J78" s="21"/>
      <c r="K78" s="21">
        <v>0</v>
      </c>
      <c r="L78" s="21">
        <v>0</v>
      </c>
      <c r="M78" s="22">
        <v>0</v>
      </c>
      <c r="N78" s="26">
        <v>0</v>
      </c>
      <c r="O78" s="27"/>
      <c r="P78" s="28"/>
      <c r="Q78" s="21">
        <v>1</v>
      </c>
      <c r="R78" s="33">
        <v>1</v>
      </c>
      <c r="S78" s="21">
        <v>1</v>
      </c>
      <c r="T78" s="30">
        <v>0</v>
      </c>
      <c r="U78" s="34"/>
      <c r="W78" s="61"/>
      <c r="X78" s="60"/>
      <c r="Y78" s="60"/>
      <c r="Z78" s="60"/>
      <c r="AA78" s="60"/>
      <c r="AB78" s="64"/>
      <c r="AC78" s="60"/>
      <c r="AD78" s="60"/>
      <c r="AE78" s="60"/>
      <c r="AF78" s="60"/>
      <c r="AG78" s="60"/>
    </row>
    <row r="79" spans="1:33" x14ac:dyDescent="0.35">
      <c r="A79" s="19" t="s">
        <v>92</v>
      </c>
      <c r="B79" s="19" t="s">
        <v>63</v>
      </c>
      <c r="C79" s="20">
        <v>37</v>
      </c>
      <c r="D79" s="21">
        <v>2</v>
      </c>
      <c r="E79" s="21">
        <v>0</v>
      </c>
      <c r="F79" s="21"/>
      <c r="G79" s="22">
        <v>39</v>
      </c>
      <c r="H79" s="32">
        <v>310</v>
      </c>
      <c r="I79" s="24">
        <v>0</v>
      </c>
      <c r="J79" s="21"/>
      <c r="K79" s="21">
        <v>5</v>
      </c>
      <c r="L79" s="21">
        <v>16</v>
      </c>
      <c r="M79" s="22">
        <v>21</v>
      </c>
      <c r="N79" s="26">
        <v>0.24</v>
      </c>
      <c r="O79" s="27"/>
      <c r="P79" s="28"/>
      <c r="Q79" s="21">
        <v>3</v>
      </c>
      <c r="R79" s="33">
        <v>24</v>
      </c>
      <c r="S79" s="21">
        <v>27</v>
      </c>
      <c r="T79" s="30">
        <v>9</v>
      </c>
      <c r="U79" s="34"/>
      <c r="W79" s="61"/>
      <c r="X79" s="60"/>
      <c r="Y79" s="60"/>
      <c r="Z79" s="60"/>
      <c r="AA79" s="60"/>
      <c r="AB79" s="64"/>
      <c r="AC79" s="60"/>
      <c r="AD79" s="60"/>
      <c r="AE79" s="60"/>
      <c r="AF79" s="60"/>
      <c r="AG79" s="60"/>
    </row>
    <row r="80" spans="1:33" x14ac:dyDescent="0.35">
      <c r="A80" s="19" t="s">
        <v>93</v>
      </c>
      <c r="B80" s="19" t="s">
        <v>63</v>
      </c>
      <c r="C80" s="20">
        <v>0</v>
      </c>
      <c r="D80" s="21">
        <v>1</v>
      </c>
      <c r="E80" s="21">
        <v>0</v>
      </c>
      <c r="F80" s="21"/>
      <c r="G80" s="22">
        <v>1</v>
      </c>
      <c r="H80" s="32">
        <v>30</v>
      </c>
      <c r="I80" s="24">
        <v>0</v>
      </c>
      <c r="J80" s="21"/>
      <c r="K80" s="21">
        <v>0</v>
      </c>
      <c r="L80" s="21">
        <v>6</v>
      </c>
      <c r="M80" s="22">
        <v>6</v>
      </c>
      <c r="N80" s="26">
        <v>0</v>
      </c>
      <c r="O80" s="27"/>
      <c r="P80" s="28"/>
      <c r="Q80" s="21">
        <v>0</v>
      </c>
      <c r="R80" s="33">
        <v>6</v>
      </c>
      <c r="S80" s="21">
        <v>1</v>
      </c>
      <c r="T80" s="30">
        <v>6</v>
      </c>
      <c r="U80" s="34"/>
      <c r="W80" s="61"/>
      <c r="X80" s="60"/>
      <c r="Y80" s="60"/>
      <c r="Z80" s="60"/>
      <c r="AA80" s="60"/>
      <c r="AB80" s="64"/>
      <c r="AC80" s="60"/>
      <c r="AD80" s="60"/>
      <c r="AE80" s="60"/>
      <c r="AF80" s="60"/>
      <c r="AG80" s="60"/>
    </row>
    <row r="81" spans="1:33" x14ac:dyDescent="0.35">
      <c r="A81" s="19" t="s">
        <v>94</v>
      </c>
      <c r="B81" s="19" t="s">
        <v>63</v>
      </c>
      <c r="C81" s="20">
        <v>0</v>
      </c>
      <c r="D81" s="21">
        <v>1</v>
      </c>
      <c r="E81" s="21">
        <v>0</v>
      </c>
      <c r="F81" s="21"/>
      <c r="G81" s="22">
        <v>1</v>
      </c>
      <c r="H81" s="32">
        <v>0</v>
      </c>
      <c r="I81" s="24">
        <v>0</v>
      </c>
      <c r="J81" s="21"/>
      <c r="K81" s="21">
        <v>0</v>
      </c>
      <c r="L81" s="21">
        <v>0</v>
      </c>
      <c r="M81" s="22">
        <v>0</v>
      </c>
      <c r="N81" s="26">
        <v>0</v>
      </c>
      <c r="O81" s="27"/>
      <c r="P81" s="28"/>
      <c r="Q81" s="21">
        <v>0</v>
      </c>
      <c r="R81" s="33">
        <v>0</v>
      </c>
      <c r="S81" s="21">
        <v>1</v>
      </c>
      <c r="T81" s="30">
        <v>0</v>
      </c>
      <c r="U81" s="34"/>
      <c r="W81" s="61"/>
      <c r="X81" s="60"/>
      <c r="Y81" s="60"/>
      <c r="Z81" s="60"/>
      <c r="AA81" s="60"/>
      <c r="AB81" s="64"/>
      <c r="AC81" s="60"/>
      <c r="AD81" s="60"/>
      <c r="AE81" s="60"/>
      <c r="AF81" s="60"/>
      <c r="AG81" s="60"/>
    </row>
    <row r="82" spans="1:33" x14ac:dyDescent="0.35">
      <c r="A82" s="19" t="s">
        <v>95</v>
      </c>
      <c r="B82" s="19" t="s">
        <v>63</v>
      </c>
      <c r="C82" s="20">
        <v>6</v>
      </c>
      <c r="D82" s="21">
        <v>1</v>
      </c>
      <c r="E82" s="21">
        <v>0</v>
      </c>
      <c r="F82" s="21"/>
      <c r="G82" s="22">
        <v>7</v>
      </c>
      <c r="H82" s="32">
        <v>118</v>
      </c>
      <c r="I82" s="24">
        <v>0</v>
      </c>
      <c r="J82" s="21"/>
      <c r="K82" s="21">
        <v>1</v>
      </c>
      <c r="L82" s="21">
        <v>1</v>
      </c>
      <c r="M82" s="22">
        <v>2</v>
      </c>
      <c r="N82" s="26">
        <v>0.5</v>
      </c>
      <c r="O82" s="27"/>
      <c r="P82" s="28"/>
      <c r="Q82" s="21">
        <v>0</v>
      </c>
      <c r="R82" s="33">
        <v>2</v>
      </c>
      <c r="S82" s="21">
        <v>5</v>
      </c>
      <c r="T82" s="30">
        <v>0</v>
      </c>
      <c r="U82" s="34"/>
      <c r="W82" s="61"/>
      <c r="X82" s="60"/>
      <c r="Y82" s="60"/>
      <c r="Z82" s="60"/>
      <c r="AA82" s="60"/>
      <c r="AB82" s="64"/>
      <c r="AC82" s="60"/>
      <c r="AD82" s="60"/>
      <c r="AE82" s="60"/>
      <c r="AF82" s="60"/>
      <c r="AG82" s="60"/>
    </row>
    <row r="83" spans="1:33" x14ac:dyDescent="0.35">
      <c r="A83" s="19" t="s">
        <v>96</v>
      </c>
      <c r="B83" s="19" t="s">
        <v>63</v>
      </c>
      <c r="C83" s="20">
        <v>2</v>
      </c>
      <c r="D83" s="21">
        <v>1</v>
      </c>
      <c r="E83" s="21">
        <v>0</v>
      </c>
      <c r="F83" s="21"/>
      <c r="G83" s="22">
        <v>3</v>
      </c>
      <c r="H83" s="32">
        <v>14</v>
      </c>
      <c r="I83" s="24">
        <v>0</v>
      </c>
      <c r="J83" s="21"/>
      <c r="K83" s="21">
        <v>0</v>
      </c>
      <c r="L83" s="21">
        <v>2</v>
      </c>
      <c r="M83" s="22">
        <v>2</v>
      </c>
      <c r="N83" s="26">
        <v>0</v>
      </c>
      <c r="O83" s="27"/>
      <c r="P83" s="28"/>
      <c r="Q83" s="21">
        <v>1</v>
      </c>
      <c r="R83" s="33">
        <v>3</v>
      </c>
      <c r="S83" s="21">
        <v>2</v>
      </c>
      <c r="T83" s="30">
        <v>1</v>
      </c>
      <c r="U83" s="34"/>
      <c r="W83" s="61"/>
      <c r="X83" s="60"/>
      <c r="Y83" s="60"/>
      <c r="Z83" s="60"/>
      <c r="AA83" s="60"/>
      <c r="AB83" s="64"/>
      <c r="AC83" s="60"/>
      <c r="AD83" s="60"/>
      <c r="AE83" s="60"/>
      <c r="AF83" s="60"/>
      <c r="AG83" s="60"/>
    </row>
    <row r="84" spans="1:33" x14ac:dyDescent="0.35">
      <c r="A84" s="19" t="s">
        <v>97</v>
      </c>
      <c r="B84" s="19" t="s">
        <v>63</v>
      </c>
      <c r="C84" s="20">
        <v>48</v>
      </c>
      <c r="D84" s="21">
        <v>4</v>
      </c>
      <c r="E84" s="21">
        <v>0</v>
      </c>
      <c r="F84" s="21"/>
      <c r="G84" s="22">
        <v>52</v>
      </c>
      <c r="H84" s="32">
        <v>240</v>
      </c>
      <c r="I84" s="24">
        <v>0</v>
      </c>
      <c r="J84" s="21"/>
      <c r="K84" s="21">
        <v>43</v>
      </c>
      <c r="L84" s="21">
        <v>20</v>
      </c>
      <c r="M84" s="22">
        <v>63</v>
      </c>
      <c r="N84" s="26">
        <v>0.68</v>
      </c>
      <c r="O84" s="27"/>
      <c r="P84" s="28"/>
      <c r="Q84" s="21">
        <v>6</v>
      </c>
      <c r="R84" s="33">
        <v>69</v>
      </c>
      <c r="S84" s="21">
        <v>26</v>
      </c>
      <c r="T84" s="30">
        <v>36</v>
      </c>
      <c r="U84" s="34"/>
      <c r="W84" s="61"/>
      <c r="X84" s="60"/>
      <c r="Y84" s="60"/>
      <c r="Z84" s="60"/>
      <c r="AA84" s="60"/>
      <c r="AB84" s="64"/>
      <c r="AC84" s="60"/>
      <c r="AD84" s="60"/>
      <c r="AE84" s="60"/>
      <c r="AF84" s="60"/>
      <c r="AG84" s="60"/>
    </row>
    <row r="85" spans="1:33" x14ac:dyDescent="0.35">
      <c r="A85" s="19" t="s">
        <v>98</v>
      </c>
      <c r="B85" s="19" t="s">
        <v>63</v>
      </c>
      <c r="C85" s="20">
        <v>6</v>
      </c>
      <c r="D85" s="21">
        <v>0</v>
      </c>
      <c r="E85" s="21">
        <v>0</v>
      </c>
      <c r="F85" s="21"/>
      <c r="G85" s="22">
        <v>6</v>
      </c>
      <c r="H85" s="32">
        <v>15</v>
      </c>
      <c r="I85" s="24">
        <v>0</v>
      </c>
      <c r="J85" s="21"/>
      <c r="K85" s="21">
        <v>4</v>
      </c>
      <c r="L85" s="21">
        <v>2</v>
      </c>
      <c r="M85" s="22">
        <v>6</v>
      </c>
      <c r="N85" s="26">
        <v>0.67</v>
      </c>
      <c r="O85" s="27"/>
      <c r="P85" s="28"/>
      <c r="Q85" s="21">
        <v>5</v>
      </c>
      <c r="R85" s="33">
        <v>11</v>
      </c>
      <c r="S85" s="21">
        <v>4</v>
      </c>
      <c r="T85" s="30">
        <v>4</v>
      </c>
      <c r="U85" s="34"/>
      <c r="W85" s="61"/>
      <c r="X85" s="60"/>
      <c r="Y85" s="60"/>
      <c r="Z85" s="60"/>
      <c r="AA85" s="60"/>
      <c r="AB85" s="64"/>
      <c r="AC85" s="60"/>
      <c r="AD85" s="60"/>
      <c r="AE85" s="60"/>
      <c r="AF85" s="60"/>
      <c r="AG85" s="60"/>
    </row>
    <row r="86" spans="1:33" x14ac:dyDescent="0.35">
      <c r="A86" s="19" t="s">
        <v>99</v>
      </c>
      <c r="B86" s="19" t="s">
        <v>63</v>
      </c>
      <c r="C86" s="20">
        <v>0</v>
      </c>
      <c r="D86" s="21">
        <v>0</v>
      </c>
      <c r="E86" s="21">
        <v>0</v>
      </c>
      <c r="F86" s="21"/>
      <c r="G86" s="22">
        <v>0</v>
      </c>
      <c r="H86" s="32">
        <v>0</v>
      </c>
      <c r="I86" s="24">
        <v>0</v>
      </c>
      <c r="J86" s="21"/>
      <c r="K86" s="21">
        <v>0</v>
      </c>
      <c r="L86" s="21">
        <v>1</v>
      </c>
      <c r="M86" s="22">
        <v>1</v>
      </c>
      <c r="N86" s="26">
        <v>0</v>
      </c>
      <c r="O86" s="27"/>
      <c r="P86" s="28"/>
      <c r="Q86" s="21">
        <v>0</v>
      </c>
      <c r="R86" s="33">
        <v>1</v>
      </c>
      <c r="S86" s="21">
        <v>0</v>
      </c>
      <c r="T86" s="30">
        <v>1</v>
      </c>
      <c r="U86" s="34"/>
      <c r="W86" s="61"/>
      <c r="X86" s="60"/>
      <c r="Y86" s="60"/>
      <c r="Z86" s="60"/>
      <c r="AA86" s="60"/>
      <c r="AB86" s="64"/>
      <c r="AC86" s="60"/>
      <c r="AD86" s="60"/>
      <c r="AE86" s="60"/>
      <c r="AF86" s="60"/>
      <c r="AG86" s="60"/>
    </row>
    <row r="87" spans="1:33" x14ac:dyDescent="0.35">
      <c r="A87" s="19" t="s">
        <v>100</v>
      </c>
      <c r="B87" s="19" t="s">
        <v>63</v>
      </c>
      <c r="C87" s="20">
        <v>0</v>
      </c>
      <c r="D87" s="21">
        <v>0</v>
      </c>
      <c r="E87" s="21">
        <v>0</v>
      </c>
      <c r="F87" s="21"/>
      <c r="G87" s="22">
        <v>0</v>
      </c>
      <c r="H87" s="32">
        <v>0</v>
      </c>
      <c r="I87" s="24">
        <v>0</v>
      </c>
      <c r="J87" s="21"/>
      <c r="K87" s="21">
        <v>0</v>
      </c>
      <c r="L87" s="21">
        <v>0</v>
      </c>
      <c r="M87" s="22">
        <v>0</v>
      </c>
      <c r="N87" s="26">
        <v>0</v>
      </c>
      <c r="O87" s="27"/>
      <c r="P87" s="28"/>
      <c r="Q87" s="21">
        <v>1</v>
      </c>
      <c r="R87" s="33">
        <v>1</v>
      </c>
      <c r="S87" s="21">
        <v>0</v>
      </c>
      <c r="T87" s="30">
        <v>0</v>
      </c>
      <c r="U87" s="34"/>
      <c r="W87" s="61"/>
      <c r="X87" s="60"/>
      <c r="Y87" s="60"/>
      <c r="Z87" s="60"/>
      <c r="AA87" s="60"/>
      <c r="AB87" s="64"/>
      <c r="AC87" s="60"/>
      <c r="AD87" s="60"/>
      <c r="AE87" s="60"/>
      <c r="AF87" s="60"/>
      <c r="AG87" s="60"/>
    </row>
    <row r="88" spans="1:33" x14ac:dyDescent="0.35">
      <c r="A88" s="19" t="s">
        <v>54</v>
      </c>
      <c r="B88" s="19" t="s">
        <v>63</v>
      </c>
      <c r="C88" s="20">
        <v>0</v>
      </c>
      <c r="D88" s="21">
        <v>0</v>
      </c>
      <c r="E88" s="21">
        <v>0</v>
      </c>
      <c r="F88" s="21"/>
      <c r="G88" s="22">
        <v>0</v>
      </c>
      <c r="H88" s="32">
        <v>0</v>
      </c>
      <c r="I88" s="24">
        <v>3</v>
      </c>
      <c r="J88" s="21"/>
      <c r="K88" s="21">
        <v>0</v>
      </c>
      <c r="L88" s="21">
        <v>0</v>
      </c>
      <c r="M88" s="22">
        <v>0</v>
      </c>
      <c r="N88" s="26">
        <v>0</v>
      </c>
      <c r="O88" s="27"/>
      <c r="P88" s="28"/>
      <c r="Q88" s="21">
        <v>11</v>
      </c>
      <c r="R88" s="33">
        <v>11</v>
      </c>
      <c r="S88" s="21">
        <v>1</v>
      </c>
      <c r="T88" s="30">
        <v>1</v>
      </c>
      <c r="U88" s="34"/>
      <c r="W88" s="61"/>
      <c r="X88" s="60"/>
      <c r="Y88" s="60"/>
      <c r="Z88" s="60"/>
      <c r="AA88" s="60"/>
      <c r="AB88" s="64"/>
      <c r="AC88" s="60"/>
      <c r="AD88" s="60"/>
      <c r="AE88" s="60"/>
      <c r="AF88" s="60"/>
      <c r="AG88" s="60"/>
    </row>
    <row r="89" spans="1:33" x14ac:dyDescent="0.35">
      <c r="A89" s="19" t="s">
        <v>101</v>
      </c>
      <c r="B89" s="19" t="s">
        <v>63</v>
      </c>
      <c r="C89" s="20">
        <v>3</v>
      </c>
      <c r="D89" s="21">
        <v>0</v>
      </c>
      <c r="E89" s="21">
        <v>0</v>
      </c>
      <c r="F89" s="21"/>
      <c r="G89" s="22">
        <v>3</v>
      </c>
      <c r="H89" s="32">
        <v>6</v>
      </c>
      <c r="I89" s="24">
        <v>0</v>
      </c>
      <c r="J89" s="21"/>
      <c r="K89" s="21">
        <v>1</v>
      </c>
      <c r="L89" s="21">
        <v>1</v>
      </c>
      <c r="M89" s="22">
        <v>2</v>
      </c>
      <c r="N89" s="26">
        <v>0.5</v>
      </c>
      <c r="O89" s="27"/>
      <c r="P89" s="28"/>
      <c r="Q89" s="21">
        <v>0</v>
      </c>
      <c r="R89" s="33">
        <v>2</v>
      </c>
      <c r="S89" s="21">
        <v>2</v>
      </c>
      <c r="T89" s="30">
        <v>1</v>
      </c>
      <c r="U89" s="34"/>
      <c r="W89" s="61"/>
      <c r="X89" s="60"/>
      <c r="Y89" s="60"/>
      <c r="Z89" s="60"/>
      <c r="AA89" s="60"/>
      <c r="AB89" s="64"/>
      <c r="AC89" s="60"/>
      <c r="AD89" s="60"/>
      <c r="AE89" s="60"/>
      <c r="AF89" s="60"/>
      <c r="AG89" s="60"/>
    </row>
    <row r="90" spans="1:33" x14ac:dyDescent="0.35">
      <c r="A90" s="19" t="s">
        <v>102</v>
      </c>
      <c r="B90" s="19" t="s">
        <v>63</v>
      </c>
      <c r="C90" s="20">
        <v>1</v>
      </c>
      <c r="D90" s="21">
        <v>1</v>
      </c>
      <c r="E90" s="21">
        <v>0</v>
      </c>
      <c r="F90" s="21"/>
      <c r="G90" s="22">
        <v>2</v>
      </c>
      <c r="H90" s="32">
        <v>71</v>
      </c>
      <c r="I90" s="24">
        <v>0</v>
      </c>
      <c r="J90" s="21"/>
      <c r="K90" s="21">
        <v>1</v>
      </c>
      <c r="L90" s="21">
        <v>2</v>
      </c>
      <c r="M90" s="22">
        <v>3</v>
      </c>
      <c r="N90" s="26">
        <v>0.33</v>
      </c>
      <c r="O90" s="27"/>
      <c r="P90" s="28"/>
      <c r="Q90" s="21">
        <v>1</v>
      </c>
      <c r="R90" s="33">
        <v>4</v>
      </c>
      <c r="S90" s="21">
        <v>0</v>
      </c>
      <c r="T90" s="30">
        <v>1</v>
      </c>
      <c r="U90" s="34"/>
      <c r="W90" s="61"/>
      <c r="X90" s="60"/>
      <c r="Y90" s="60"/>
      <c r="Z90" s="60"/>
      <c r="AA90" s="60"/>
      <c r="AB90" s="64"/>
      <c r="AC90" s="60"/>
      <c r="AD90" s="60"/>
      <c r="AE90" s="60"/>
      <c r="AF90" s="60"/>
      <c r="AG90" s="60"/>
    </row>
    <row r="91" spans="1:33" x14ac:dyDescent="0.35">
      <c r="A91" s="19" t="s">
        <v>55</v>
      </c>
      <c r="B91" s="19" t="s">
        <v>63</v>
      </c>
      <c r="C91" s="20">
        <v>1</v>
      </c>
      <c r="D91" s="21">
        <v>0</v>
      </c>
      <c r="E91" s="21">
        <v>0</v>
      </c>
      <c r="F91" s="21"/>
      <c r="G91" s="22">
        <v>1</v>
      </c>
      <c r="H91" s="32">
        <v>3</v>
      </c>
      <c r="I91" s="24">
        <v>0</v>
      </c>
      <c r="J91" s="21"/>
      <c r="K91" s="21">
        <v>2</v>
      </c>
      <c r="L91" s="21">
        <v>2</v>
      </c>
      <c r="M91" s="22">
        <v>4</v>
      </c>
      <c r="N91" s="26">
        <v>0.5</v>
      </c>
      <c r="O91" s="27"/>
      <c r="P91" s="28"/>
      <c r="Q91" s="21">
        <v>0</v>
      </c>
      <c r="R91" s="33">
        <v>4</v>
      </c>
      <c r="S91" s="21">
        <v>0</v>
      </c>
      <c r="T91" s="30">
        <v>3</v>
      </c>
      <c r="U91" s="34"/>
      <c r="W91" s="61"/>
      <c r="X91" s="60"/>
      <c r="Y91" s="60"/>
      <c r="Z91" s="60"/>
      <c r="AA91" s="60"/>
      <c r="AB91" s="64"/>
      <c r="AC91" s="60"/>
      <c r="AD91" s="60"/>
      <c r="AE91" s="60"/>
      <c r="AF91" s="60"/>
      <c r="AG91" s="60"/>
    </row>
    <row r="92" spans="1:33" x14ac:dyDescent="0.35">
      <c r="A92" s="19" t="s">
        <v>103</v>
      </c>
      <c r="B92" s="19" t="s">
        <v>63</v>
      </c>
      <c r="C92" s="20">
        <v>0</v>
      </c>
      <c r="D92" s="21">
        <v>0</v>
      </c>
      <c r="E92" s="21">
        <v>0</v>
      </c>
      <c r="F92" s="21"/>
      <c r="G92" s="22">
        <v>0</v>
      </c>
      <c r="H92" s="32">
        <v>0</v>
      </c>
      <c r="I92" s="24">
        <v>0</v>
      </c>
      <c r="J92" s="21"/>
      <c r="K92" s="21">
        <v>0</v>
      </c>
      <c r="L92" s="21">
        <v>0</v>
      </c>
      <c r="M92" s="22">
        <v>0</v>
      </c>
      <c r="N92" s="26">
        <v>0</v>
      </c>
      <c r="O92" s="27"/>
      <c r="P92" s="28"/>
      <c r="Q92" s="21">
        <v>1</v>
      </c>
      <c r="R92" s="33">
        <v>1</v>
      </c>
      <c r="S92" s="21">
        <v>0</v>
      </c>
      <c r="T92" s="30">
        <v>0</v>
      </c>
      <c r="U92" s="34"/>
      <c r="W92" s="61"/>
      <c r="X92" s="60"/>
      <c r="Y92" s="60"/>
      <c r="Z92" s="60"/>
      <c r="AA92" s="60"/>
      <c r="AB92" s="64"/>
      <c r="AC92" s="60"/>
      <c r="AD92" s="60"/>
      <c r="AE92" s="60"/>
      <c r="AF92" s="60"/>
      <c r="AG92" s="60"/>
    </row>
    <row r="93" spans="1:33" x14ac:dyDescent="0.35">
      <c r="A93" s="19" t="s">
        <v>104</v>
      </c>
      <c r="B93" s="19" t="s">
        <v>63</v>
      </c>
      <c r="C93" s="20">
        <v>2</v>
      </c>
      <c r="D93" s="21">
        <v>1</v>
      </c>
      <c r="E93" s="21">
        <v>0</v>
      </c>
      <c r="F93" s="21"/>
      <c r="G93" s="22">
        <v>3</v>
      </c>
      <c r="H93" s="32">
        <v>494</v>
      </c>
      <c r="I93" s="24">
        <v>0</v>
      </c>
      <c r="J93" s="21"/>
      <c r="K93" s="21">
        <v>2</v>
      </c>
      <c r="L93" s="21">
        <v>0</v>
      </c>
      <c r="M93" s="22">
        <v>2</v>
      </c>
      <c r="N93" s="26">
        <v>1</v>
      </c>
      <c r="O93" s="27"/>
      <c r="P93" s="28"/>
      <c r="Q93" s="21">
        <v>0</v>
      </c>
      <c r="R93" s="33">
        <v>2</v>
      </c>
      <c r="S93" s="21">
        <v>1</v>
      </c>
      <c r="T93" s="30">
        <v>0</v>
      </c>
      <c r="U93" s="34"/>
      <c r="W93" s="61"/>
      <c r="X93" s="60"/>
      <c r="Y93" s="60"/>
      <c r="Z93" s="60"/>
      <c r="AA93" s="60"/>
      <c r="AB93" s="64"/>
      <c r="AC93" s="60"/>
      <c r="AD93" s="60"/>
      <c r="AE93" s="60"/>
      <c r="AF93" s="60"/>
      <c r="AG93" s="60"/>
    </row>
    <row r="94" spans="1:33" x14ac:dyDescent="0.35">
      <c r="A94" s="19" t="s">
        <v>105</v>
      </c>
      <c r="B94" s="19" t="s">
        <v>63</v>
      </c>
      <c r="C94" s="20">
        <v>0</v>
      </c>
      <c r="D94" s="21">
        <v>1</v>
      </c>
      <c r="E94" s="21">
        <v>0</v>
      </c>
      <c r="F94" s="21"/>
      <c r="G94" s="22">
        <v>1</v>
      </c>
      <c r="H94" s="32">
        <v>1692</v>
      </c>
      <c r="I94" s="24">
        <v>0</v>
      </c>
      <c r="J94" s="21"/>
      <c r="K94" s="21">
        <v>0</v>
      </c>
      <c r="L94" s="21">
        <v>0</v>
      </c>
      <c r="M94" s="22">
        <v>0</v>
      </c>
      <c r="N94" s="26">
        <v>0</v>
      </c>
      <c r="O94" s="27"/>
      <c r="P94" s="28"/>
      <c r="Q94" s="21">
        <v>0</v>
      </c>
      <c r="R94" s="33">
        <v>0</v>
      </c>
      <c r="S94" s="21">
        <v>1</v>
      </c>
      <c r="T94" s="30">
        <v>0</v>
      </c>
      <c r="U94" s="34"/>
      <c r="W94" s="61"/>
      <c r="X94" s="60"/>
      <c r="Y94" s="60"/>
      <c r="Z94" s="60"/>
      <c r="AA94" s="60"/>
      <c r="AB94" s="64"/>
      <c r="AC94" s="60"/>
      <c r="AD94" s="60"/>
      <c r="AE94" s="60"/>
      <c r="AF94" s="60"/>
      <c r="AG94" s="60"/>
    </row>
    <row r="95" spans="1:33" x14ac:dyDescent="0.35">
      <c r="A95" s="19" t="s">
        <v>106</v>
      </c>
      <c r="B95" s="19" t="s">
        <v>63</v>
      </c>
      <c r="C95" s="20">
        <v>0</v>
      </c>
      <c r="D95" s="21">
        <v>1</v>
      </c>
      <c r="E95" s="21">
        <v>0</v>
      </c>
      <c r="F95" s="21"/>
      <c r="G95" s="22">
        <v>1</v>
      </c>
      <c r="H95" s="32">
        <v>0</v>
      </c>
      <c r="I95" s="24">
        <v>0</v>
      </c>
      <c r="J95" s="21"/>
      <c r="K95" s="21">
        <v>0</v>
      </c>
      <c r="L95" s="21">
        <v>0</v>
      </c>
      <c r="M95" s="22">
        <v>0</v>
      </c>
      <c r="N95" s="26">
        <v>0</v>
      </c>
      <c r="O95" s="27"/>
      <c r="P95" s="28"/>
      <c r="Q95" s="21">
        <v>0</v>
      </c>
      <c r="R95" s="33">
        <v>0</v>
      </c>
      <c r="S95" s="21">
        <v>1</v>
      </c>
      <c r="T95" s="30">
        <v>0</v>
      </c>
      <c r="U95" s="34"/>
      <c r="W95" s="61"/>
      <c r="X95" s="60"/>
      <c r="Y95" s="60"/>
      <c r="Z95" s="60"/>
      <c r="AA95" s="60"/>
      <c r="AB95" s="64"/>
      <c r="AC95" s="60"/>
      <c r="AD95" s="60"/>
      <c r="AE95" s="60"/>
      <c r="AF95" s="60"/>
      <c r="AG95" s="60"/>
    </row>
    <row r="96" spans="1:33" x14ac:dyDescent="0.35">
      <c r="A96" s="19" t="s">
        <v>107</v>
      </c>
      <c r="B96" s="19" t="s">
        <v>63</v>
      </c>
      <c r="C96" s="20">
        <v>67</v>
      </c>
      <c r="D96" s="21">
        <v>2</v>
      </c>
      <c r="E96" s="21">
        <v>1</v>
      </c>
      <c r="F96" s="21"/>
      <c r="G96" s="22">
        <v>70</v>
      </c>
      <c r="H96" s="32">
        <v>285</v>
      </c>
      <c r="I96" s="24">
        <v>0</v>
      </c>
      <c r="J96" s="21"/>
      <c r="K96" s="21">
        <v>25</v>
      </c>
      <c r="L96" s="21">
        <v>5</v>
      </c>
      <c r="M96" s="22">
        <v>30</v>
      </c>
      <c r="N96" s="26">
        <v>0.83</v>
      </c>
      <c r="O96" s="27"/>
      <c r="P96" s="28"/>
      <c r="Q96" s="21">
        <v>0</v>
      </c>
      <c r="R96" s="33">
        <v>30</v>
      </c>
      <c r="S96" s="21">
        <v>39</v>
      </c>
      <c r="T96" s="30">
        <v>0</v>
      </c>
      <c r="U96" s="34"/>
      <c r="W96" s="61"/>
      <c r="X96" s="60"/>
      <c r="Y96" s="60"/>
      <c r="Z96" s="60"/>
      <c r="AA96" s="60"/>
      <c r="AB96" s="64"/>
      <c r="AC96" s="60"/>
      <c r="AD96" s="60"/>
      <c r="AE96" s="60"/>
      <c r="AF96" s="60"/>
      <c r="AG96" s="60"/>
    </row>
    <row r="97" spans="1:33" x14ac:dyDescent="0.35">
      <c r="A97" s="19" t="s">
        <v>108</v>
      </c>
      <c r="B97" s="19" t="s">
        <v>63</v>
      </c>
      <c r="C97" s="20">
        <v>1</v>
      </c>
      <c r="D97" s="21">
        <v>0</v>
      </c>
      <c r="E97" s="21">
        <v>0</v>
      </c>
      <c r="F97" s="21"/>
      <c r="G97" s="22">
        <v>1</v>
      </c>
      <c r="H97" s="32">
        <v>22</v>
      </c>
      <c r="I97" s="24">
        <v>0</v>
      </c>
      <c r="J97" s="21"/>
      <c r="K97" s="21">
        <v>0</v>
      </c>
      <c r="L97" s="21">
        <v>1</v>
      </c>
      <c r="M97" s="22">
        <v>1</v>
      </c>
      <c r="N97" s="26">
        <v>0</v>
      </c>
      <c r="O97" s="27"/>
      <c r="P97" s="28"/>
      <c r="Q97" s="21">
        <v>0</v>
      </c>
      <c r="R97" s="33">
        <v>1</v>
      </c>
      <c r="S97" s="21">
        <v>1</v>
      </c>
      <c r="T97" s="30">
        <v>1</v>
      </c>
      <c r="U97" s="34"/>
      <c r="W97" s="61"/>
      <c r="X97" s="60"/>
      <c r="Y97" s="60"/>
      <c r="Z97" s="60"/>
      <c r="AA97" s="60"/>
      <c r="AB97" s="64"/>
      <c r="AC97" s="60"/>
      <c r="AD97" s="60"/>
      <c r="AE97" s="60"/>
      <c r="AF97" s="60"/>
      <c r="AG97" s="60"/>
    </row>
    <row r="98" spans="1:33" x14ac:dyDescent="0.35">
      <c r="A98" s="19" t="s">
        <v>109</v>
      </c>
      <c r="B98" s="19" t="s">
        <v>63</v>
      </c>
      <c r="C98" s="20">
        <v>9</v>
      </c>
      <c r="D98" s="21">
        <v>0</v>
      </c>
      <c r="E98" s="21">
        <v>0</v>
      </c>
      <c r="F98" s="21"/>
      <c r="G98" s="22">
        <v>9</v>
      </c>
      <c r="H98" s="32">
        <v>57</v>
      </c>
      <c r="I98" s="24">
        <v>0</v>
      </c>
      <c r="J98" s="21"/>
      <c r="K98" s="21">
        <v>3</v>
      </c>
      <c r="L98" s="21">
        <v>4</v>
      </c>
      <c r="M98" s="22">
        <v>7</v>
      </c>
      <c r="N98" s="26">
        <v>0.43</v>
      </c>
      <c r="O98" s="27"/>
      <c r="P98" s="28"/>
      <c r="Q98" s="21">
        <v>4</v>
      </c>
      <c r="R98" s="33">
        <v>11</v>
      </c>
      <c r="S98" s="21">
        <v>5</v>
      </c>
      <c r="T98" s="30">
        <v>4</v>
      </c>
      <c r="U98" s="34"/>
      <c r="W98" s="61"/>
      <c r="X98" s="60"/>
      <c r="Y98" s="60"/>
      <c r="Z98" s="60"/>
      <c r="AA98" s="60"/>
      <c r="AB98" s="64"/>
      <c r="AC98" s="60"/>
      <c r="AD98" s="60"/>
      <c r="AE98" s="60"/>
      <c r="AF98" s="60"/>
      <c r="AG98" s="60"/>
    </row>
    <row r="99" spans="1:33" x14ac:dyDescent="0.35">
      <c r="A99" s="19" t="s">
        <v>34</v>
      </c>
      <c r="B99" s="19" t="s">
        <v>63</v>
      </c>
      <c r="C99" s="20">
        <v>0</v>
      </c>
      <c r="D99" s="21">
        <v>0</v>
      </c>
      <c r="E99" s="21">
        <v>0</v>
      </c>
      <c r="F99" s="21"/>
      <c r="G99" s="22">
        <v>0</v>
      </c>
      <c r="H99" s="32">
        <v>0</v>
      </c>
      <c r="I99" s="24">
        <v>2</v>
      </c>
      <c r="J99" s="21"/>
      <c r="K99" s="21">
        <v>0</v>
      </c>
      <c r="L99" s="21">
        <v>0</v>
      </c>
      <c r="M99" s="22">
        <v>0</v>
      </c>
      <c r="N99" s="26">
        <v>0</v>
      </c>
      <c r="O99" s="27"/>
      <c r="P99" s="28"/>
      <c r="Q99" s="21">
        <v>3</v>
      </c>
      <c r="R99" s="33">
        <v>3</v>
      </c>
      <c r="S99" s="21">
        <v>0</v>
      </c>
      <c r="T99" s="30">
        <v>0</v>
      </c>
      <c r="U99" s="34"/>
      <c r="W99" s="61"/>
      <c r="X99" s="60"/>
      <c r="Y99" s="60"/>
      <c r="Z99" s="60"/>
      <c r="AA99" s="60"/>
      <c r="AB99" s="64"/>
      <c r="AC99" s="60"/>
      <c r="AD99" s="60"/>
      <c r="AE99" s="60"/>
      <c r="AF99" s="60"/>
      <c r="AG99" s="60"/>
    </row>
    <row r="100" spans="1:33" x14ac:dyDescent="0.35">
      <c r="A100" s="19" t="s">
        <v>110</v>
      </c>
      <c r="B100" s="19" t="s">
        <v>63</v>
      </c>
      <c r="C100" s="20">
        <v>0</v>
      </c>
      <c r="D100" s="21">
        <v>1</v>
      </c>
      <c r="E100" s="21">
        <v>0</v>
      </c>
      <c r="F100" s="21"/>
      <c r="G100" s="22">
        <v>1</v>
      </c>
      <c r="H100" s="32">
        <v>21</v>
      </c>
      <c r="I100" s="24">
        <v>0</v>
      </c>
      <c r="J100" s="21"/>
      <c r="K100" s="21">
        <v>0</v>
      </c>
      <c r="L100" s="21">
        <v>0</v>
      </c>
      <c r="M100" s="22">
        <v>0</v>
      </c>
      <c r="N100" s="26">
        <v>0</v>
      </c>
      <c r="O100" s="27"/>
      <c r="P100" s="28"/>
      <c r="Q100" s="21">
        <v>0</v>
      </c>
      <c r="R100" s="33">
        <v>0</v>
      </c>
      <c r="S100" s="21">
        <v>1</v>
      </c>
      <c r="T100" s="30">
        <v>0</v>
      </c>
      <c r="U100" s="34"/>
      <c r="W100" s="61"/>
      <c r="X100" s="60"/>
      <c r="Y100" s="60"/>
      <c r="Z100" s="60"/>
      <c r="AA100" s="60"/>
      <c r="AB100" s="64"/>
      <c r="AC100" s="60"/>
      <c r="AD100" s="60"/>
      <c r="AE100" s="60"/>
      <c r="AF100" s="60"/>
      <c r="AG100" s="60"/>
    </row>
    <row r="101" spans="1:33" x14ac:dyDescent="0.35">
      <c r="A101" s="19" t="s">
        <v>111</v>
      </c>
      <c r="B101" s="19" t="s">
        <v>63</v>
      </c>
      <c r="C101" s="20">
        <v>1</v>
      </c>
      <c r="D101" s="21">
        <v>0</v>
      </c>
      <c r="E101" s="21">
        <v>0</v>
      </c>
      <c r="F101" s="21"/>
      <c r="G101" s="22">
        <v>1</v>
      </c>
      <c r="H101" s="32">
        <v>3</v>
      </c>
      <c r="I101" s="24">
        <v>0</v>
      </c>
      <c r="J101" s="21"/>
      <c r="K101" s="21">
        <v>1</v>
      </c>
      <c r="L101" s="21">
        <v>0</v>
      </c>
      <c r="M101" s="22">
        <v>1</v>
      </c>
      <c r="N101" s="26">
        <v>1</v>
      </c>
      <c r="O101" s="27"/>
      <c r="P101" s="28"/>
      <c r="Q101" s="21">
        <v>0</v>
      </c>
      <c r="R101" s="33">
        <v>1</v>
      </c>
      <c r="S101" s="21">
        <v>0</v>
      </c>
      <c r="T101" s="30">
        <v>0</v>
      </c>
      <c r="U101" s="34"/>
      <c r="W101" s="61"/>
      <c r="X101" s="60"/>
      <c r="Y101" s="60"/>
      <c r="Z101" s="60"/>
      <c r="AA101" s="60"/>
      <c r="AB101" s="64"/>
      <c r="AC101" s="60"/>
      <c r="AD101" s="60"/>
      <c r="AE101" s="60"/>
      <c r="AF101" s="60"/>
      <c r="AG101" s="60"/>
    </row>
    <row r="102" spans="1:33" x14ac:dyDescent="0.35">
      <c r="A102" s="19" t="s">
        <v>112</v>
      </c>
      <c r="B102" s="19" t="s">
        <v>63</v>
      </c>
      <c r="C102" s="20">
        <v>67</v>
      </c>
      <c r="D102" s="21">
        <v>1</v>
      </c>
      <c r="E102" s="21">
        <v>0</v>
      </c>
      <c r="F102" s="21"/>
      <c r="G102" s="22">
        <v>68</v>
      </c>
      <c r="H102" s="32">
        <v>1150</v>
      </c>
      <c r="I102" s="24">
        <v>0</v>
      </c>
      <c r="J102" s="21"/>
      <c r="K102" s="21">
        <v>7</v>
      </c>
      <c r="L102" s="21">
        <v>0</v>
      </c>
      <c r="M102" s="22">
        <v>7</v>
      </c>
      <c r="N102" s="26">
        <v>1</v>
      </c>
      <c r="O102" s="27"/>
      <c r="P102" s="28"/>
      <c r="Q102" s="21">
        <v>0</v>
      </c>
      <c r="R102" s="33">
        <v>7</v>
      </c>
      <c r="S102" s="21">
        <v>66</v>
      </c>
      <c r="T102" s="30">
        <v>0</v>
      </c>
      <c r="U102" s="34"/>
      <c r="W102" s="61"/>
      <c r="X102" s="60"/>
      <c r="Y102" s="60"/>
      <c r="Z102" s="60"/>
      <c r="AA102" s="60"/>
      <c r="AB102" s="64"/>
      <c r="AC102" s="60"/>
      <c r="AD102" s="60"/>
      <c r="AE102" s="60"/>
      <c r="AF102" s="60"/>
      <c r="AG102" s="60"/>
    </row>
    <row r="103" spans="1:33" x14ac:dyDescent="0.35">
      <c r="A103" s="19" t="s">
        <v>50</v>
      </c>
      <c r="B103" s="19" t="s">
        <v>63</v>
      </c>
      <c r="C103" s="20">
        <v>48</v>
      </c>
      <c r="D103" s="21">
        <v>10</v>
      </c>
      <c r="E103" s="21">
        <v>1</v>
      </c>
      <c r="F103" s="21"/>
      <c r="G103" s="22">
        <v>59</v>
      </c>
      <c r="H103" s="32">
        <v>14</v>
      </c>
      <c r="I103" s="24">
        <v>7</v>
      </c>
      <c r="J103" s="21"/>
      <c r="K103" s="21">
        <v>9</v>
      </c>
      <c r="L103" s="21">
        <v>20</v>
      </c>
      <c r="M103" s="22">
        <v>29</v>
      </c>
      <c r="N103" s="26">
        <v>0.31</v>
      </c>
      <c r="O103" s="27"/>
      <c r="P103" s="28"/>
      <c r="Q103" s="21">
        <v>30</v>
      </c>
      <c r="R103" s="33">
        <v>59</v>
      </c>
      <c r="S103" s="21">
        <v>38</v>
      </c>
      <c r="T103" s="30">
        <v>7</v>
      </c>
      <c r="U103" s="34"/>
      <c r="W103" s="61"/>
      <c r="X103" s="60"/>
      <c r="Y103" s="60"/>
      <c r="Z103" s="60"/>
      <c r="AA103" s="60"/>
      <c r="AB103" s="64"/>
      <c r="AC103" s="60"/>
      <c r="AD103" s="60"/>
      <c r="AE103" s="60"/>
      <c r="AF103" s="60"/>
      <c r="AG103" s="60"/>
    </row>
    <row r="104" spans="1:33" x14ac:dyDescent="0.35">
      <c r="A104" s="19" t="s">
        <v>113</v>
      </c>
      <c r="B104" s="19" t="s">
        <v>63</v>
      </c>
      <c r="C104" s="20">
        <v>77</v>
      </c>
      <c r="D104" s="21">
        <v>2</v>
      </c>
      <c r="E104" s="21">
        <v>0</v>
      </c>
      <c r="F104" s="21"/>
      <c r="G104" s="22">
        <v>79</v>
      </c>
      <c r="H104" s="32">
        <v>99</v>
      </c>
      <c r="I104" s="24">
        <v>0</v>
      </c>
      <c r="J104" s="21"/>
      <c r="K104" s="21">
        <v>62</v>
      </c>
      <c r="L104" s="21">
        <v>1</v>
      </c>
      <c r="M104" s="22">
        <v>63</v>
      </c>
      <c r="N104" s="26">
        <v>0.98</v>
      </c>
      <c r="O104" s="27"/>
      <c r="P104" s="28"/>
      <c r="Q104" s="21">
        <v>0</v>
      </c>
      <c r="R104" s="33">
        <v>63</v>
      </c>
      <c r="S104" s="21">
        <v>16</v>
      </c>
      <c r="T104" s="30">
        <v>1</v>
      </c>
      <c r="U104" s="34"/>
      <c r="W104" s="61"/>
      <c r="X104" s="60"/>
      <c r="Y104" s="60"/>
      <c r="Z104" s="60"/>
      <c r="AA104" s="60"/>
      <c r="AB104" s="64"/>
      <c r="AC104" s="60"/>
      <c r="AD104" s="60"/>
      <c r="AE104" s="60"/>
      <c r="AF104" s="60"/>
      <c r="AG104" s="60"/>
    </row>
    <row r="105" spans="1:33" x14ac:dyDescent="0.35">
      <c r="A105" s="19" t="s">
        <v>114</v>
      </c>
      <c r="B105" s="19" t="s">
        <v>63</v>
      </c>
      <c r="C105" s="20">
        <v>4</v>
      </c>
      <c r="D105" s="21">
        <v>5</v>
      </c>
      <c r="E105" s="21">
        <v>0</v>
      </c>
      <c r="F105" s="21"/>
      <c r="G105" s="22">
        <v>9</v>
      </c>
      <c r="H105" s="32">
        <v>34</v>
      </c>
      <c r="I105" s="24">
        <v>1</v>
      </c>
      <c r="J105" s="21"/>
      <c r="K105" s="21">
        <v>4</v>
      </c>
      <c r="L105" s="21">
        <v>12</v>
      </c>
      <c r="M105" s="22">
        <v>16</v>
      </c>
      <c r="N105" s="26">
        <v>0.25</v>
      </c>
      <c r="O105" s="27"/>
      <c r="P105" s="28"/>
      <c r="Q105" s="21">
        <v>6</v>
      </c>
      <c r="R105" s="33">
        <v>22</v>
      </c>
      <c r="S105" s="21">
        <v>6</v>
      </c>
      <c r="T105" s="30">
        <v>12</v>
      </c>
      <c r="U105" s="34"/>
      <c r="W105" s="61"/>
      <c r="X105" s="60"/>
      <c r="Y105" s="60"/>
      <c r="Z105" s="60"/>
      <c r="AA105" s="60"/>
      <c r="AB105" s="64"/>
      <c r="AC105" s="60"/>
      <c r="AD105" s="60"/>
      <c r="AE105" s="60"/>
      <c r="AF105" s="60"/>
      <c r="AG105" s="60"/>
    </row>
    <row r="106" spans="1:33" x14ac:dyDescent="0.35">
      <c r="A106" s="19" t="s">
        <v>115</v>
      </c>
      <c r="B106" s="19" t="s">
        <v>63</v>
      </c>
      <c r="C106" s="20">
        <v>25</v>
      </c>
      <c r="D106" s="21">
        <v>9</v>
      </c>
      <c r="E106" s="21">
        <v>1</v>
      </c>
      <c r="F106" s="21"/>
      <c r="G106" s="22">
        <v>35</v>
      </c>
      <c r="H106" s="32">
        <v>38</v>
      </c>
      <c r="I106" s="24">
        <v>1</v>
      </c>
      <c r="J106" s="21"/>
      <c r="K106" s="21">
        <v>12</v>
      </c>
      <c r="L106" s="21">
        <v>17</v>
      </c>
      <c r="M106" s="22">
        <v>29</v>
      </c>
      <c r="N106" s="26">
        <v>0.41</v>
      </c>
      <c r="O106" s="27"/>
      <c r="P106" s="28"/>
      <c r="Q106" s="21">
        <v>12</v>
      </c>
      <c r="R106" s="33">
        <v>41</v>
      </c>
      <c r="S106" s="21">
        <v>25</v>
      </c>
      <c r="T106" s="30">
        <v>20</v>
      </c>
      <c r="U106" s="34"/>
      <c r="W106" s="61"/>
      <c r="X106" s="60"/>
      <c r="Y106" s="60"/>
      <c r="Z106" s="60"/>
      <c r="AA106" s="60"/>
      <c r="AB106" s="64"/>
      <c r="AC106" s="60"/>
      <c r="AD106" s="60"/>
      <c r="AE106" s="60"/>
      <c r="AF106" s="60"/>
      <c r="AG106" s="60"/>
    </row>
    <row r="107" spans="1:33" x14ac:dyDescent="0.35">
      <c r="A107" s="19" t="s">
        <v>116</v>
      </c>
      <c r="B107" s="19" t="s">
        <v>63</v>
      </c>
      <c r="C107" s="20">
        <v>1</v>
      </c>
      <c r="D107" s="21">
        <v>0</v>
      </c>
      <c r="E107" s="21">
        <v>0</v>
      </c>
      <c r="F107" s="21"/>
      <c r="G107" s="22">
        <v>1</v>
      </c>
      <c r="H107" s="32">
        <v>7</v>
      </c>
      <c r="I107" s="24">
        <v>0</v>
      </c>
      <c r="J107" s="21"/>
      <c r="K107" s="21">
        <v>1</v>
      </c>
      <c r="L107" s="21">
        <v>0</v>
      </c>
      <c r="M107" s="22">
        <v>1</v>
      </c>
      <c r="N107" s="26">
        <v>1</v>
      </c>
      <c r="O107" s="27"/>
      <c r="P107" s="28"/>
      <c r="Q107" s="21">
        <v>0</v>
      </c>
      <c r="R107" s="33">
        <v>1</v>
      </c>
      <c r="S107" s="21">
        <v>1</v>
      </c>
      <c r="T107" s="30">
        <v>1</v>
      </c>
      <c r="U107" s="34"/>
      <c r="W107" s="61"/>
      <c r="X107" s="60"/>
      <c r="Y107" s="60"/>
      <c r="Z107" s="60"/>
      <c r="AA107" s="60"/>
      <c r="AB107" s="64"/>
      <c r="AC107" s="60"/>
      <c r="AD107" s="60"/>
      <c r="AE107" s="60"/>
      <c r="AF107" s="60"/>
      <c r="AG107" s="60"/>
    </row>
    <row r="108" spans="1:33" x14ac:dyDescent="0.35">
      <c r="A108" s="19" t="s">
        <v>117</v>
      </c>
      <c r="B108" s="19" t="s">
        <v>63</v>
      </c>
      <c r="C108" s="20">
        <v>0</v>
      </c>
      <c r="D108" s="21">
        <v>0</v>
      </c>
      <c r="E108" s="21">
        <v>0</v>
      </c>
      <c r="F108" s="21"/>
      <c r="G108" s="22">
        <v>0</v>
      </c>
      <c r="H108" s="32">
        <v>0</v>
      </c>
      <c r="I108" s="24">
        <v>0</v>
      </c>
      <c r="J108" s="21"/>
      <c r="K108" s="21">
        <v>0</v>
      </c>
      <c r="L108" s="21">
        <v>0</v>
      </c>
      <c r="M108" s="22">
        <v>0</v>
      </c>
      <c r="N108" s="26">
        <v>0</v>
      </c>
      <c r="O108" s="27"/>
      <c r="P108" s="28"/>
      <c r="Q108" s="21">
        <v>1</v>
      </c>
      <c r="R108" s="33">
        <v>1</v>
      </c>
      <c r="S108" s="21">
        <v>0</v>
      </c>
      <c r="T108" s="30">
        <v>0</v>
      </c>
      <c r="U108" s="34"/>
      <c r="W108" s="61"/>
      <c r="X108" s="60"/>
      <c r="Y108" s="60"/>
      <c r="Z108" s="60"/>
      <c r="AA108" s="60"/>
      <c r="AB108" s="64"/>
      <c r="AC108" s="60"/>
      <c r="AD108" s="60"/>
      <c r="AE108" s="60"/>
      <c r="AF108" s="60"/>
      <c r="AG108" s="60"/>
    </row>
    <row r="109" spans="1:33" x14ac:dyDescent="0.35">
      <c r="A109" s="19" t="s">
        <v>118</v>
      </c>
      <c r="B109" s="19" t="s">
        <v>63</v>
      </c>
      <c r="C109" s="20">
        <v>9</v>
      </c>
      <c r="D109" s="21">
        <v>1</v>
      </c>
      <c r="E109" s="21">
        <v>0</v>
      </c>
      <c r="F109" s="21"/>
      <c r="G109" s="22">
        <v>10</v>
      </c>
      <c r="H109" s="32">
        <v>19</v>
      </c>
      <c r="I109" s="24">
        <v>0</v>
      </c>
      <c r="J109" s="21"/>
      <c r="K109" s="21">
        <v>1</v>
      </c>
      <c r="L109" s="21">
        <v>6</v>
      </c>
      <c r="M109" s="22">
        <v>7</v>
      </c>
      <c r="N109" s="26">
        <v>0.14000000000000001</v>
      </c>
      <c r="O109" s="27"/>
      <c r="P109" s="28"/>
      <c r="Q109" s="21">
        <v>4</v>
      </c>
      <c r="R109" s="33">
        <v>11</v>
      </c>
      <c r="S109" s="21">
        <v>7</v>
      </c>
      <c r="T109" s="30">
        <v>4</v>
      </c>
      <c r="U109" s="34"/>
      <c r="W109" s="61"/>
      <c r="X109" s="60"/>
      <c r="Y109" s="60"/>
      <c r="Z109" s="60"/>
      <c r="AA109" s="60"/>
      <c r="AB109" s="64"/>
      <c r="AC109" s="60"/>
      <c r="AD109" s="60"/>
      <c r="AE109" s="60"/>
      <c r="AF109" s="60"/>
      <c r="AG109" s="60"/>
    </row>
    <row r="110" spans="1:33" x14ac:dyDescent="0.35">
      <c r="A110" s="19" t="s">
        <v>51</v>
      </c>
      <c r="B110" s="19" t="s">
        <v>63</v>
      </c>
      <c r="C110" s="20">
        <v>2</v>
      </c>
      <c r="D110" s="21">
        <v>0</v>
      </c>
      <c r="E110" s="21">
        <v>0</v>
      </c>
      <c r="F110" s="21"/>
      <c r="G110" s="22">
        <v>2</v>
      </c>
      <c r="H110" s="32">
        <v>6</v>
      </c>
      <c r="I110" s="24">
        <v>14</v>
      </c>
      <c r="J110" s="21"/>
      <c r="K110" s="21">
        <v>0</v>
      </c>
      <c r="L110" s="21">
        <v>2</v>
      </c>
      <c r="M110" s="22">
        <v>2</v>
      </c>
      <c r="N110" s="26">
        <v>0</v>
      </c>
      <c r="O110" s="27"/>
      <c r="P110" s="28"/>
      <c r="Q110" s="21">
        <v>27</v>
      </c>
      <c r="R110" s="33">
        <v>29</v>
      </c>
      <c r="S110" s="21">
        <v>0</v>
      </c>
      <c r="T110" s="30">
        <v>0</v>
      </c>
      <c r="U110" s="34"/>
      <c r="W110" s="61"/>
      <c r="X110" s="60"/>
      <c r="Y110" s="60"/>
      <c r="Z110" s="60"/>
      <c r="AA110" s="60"/>
      <c r="AB110" s="64"/>
      <c r="AC110" s="60"/>
      <c r="AD110" s="60"/>
      <c r="AE110" s="60"/>
      <c r="AF110" s="60"/>
      <c r="AG110" s="60"/>
    </row>
    <row r="111" spans="1:33" x14ac:dyDescent="0.35">
      <c r="A111" s="19" t="s">
        <v>119</v>
      </c>
      <c r="B111" s="19" t="s">
        <v>63</v>
      </c>
      <c r="C111" s="20">
        <v>0</v>
      </c>
      <c r="D111" s="21">
        <v>0</v>
      </c>
      <c r="E111" s="21">
        <v>0</v>
      </c>
      <c r="F111" s="21"/>
      <c r="G111" s="22">
        <v>0</v>
      </c>
      <c r="H111" s="32">
        <v>0</v>
      </c>
      <c r="I111" s="24">
        <v>0</v>
      </c>
      <c r="J111" s="21"/>
      <c r="K111" s="21">
        <v>0</v>
      </c>
      <c r="L111" s="21">
        <v>1</v>
      </c>
      <c r="M111" s="22">
        <v>1</v>
      </c>
      <c r="N111" s="26">
        <v>0</v>
      </c>
      <c r="O111" s="27"/>
      <c r="P111" s="28"/>
      <c r="Q111" s="21">
        <v>0</v>
      </c>
      <c r="R111" s="33">
        <v>1</v>
      </c>
      <c r="S111" s="21">
        <v>0</v>
      </c>
      <c r="T111" s="30">
        <v>1</v>
      </c>
      <c r="U111" s="34"/>
      <c r="W111" s="61"/>
      <c r="X111" s="60"/>
      <c r="Y111" s="60"/>
      <c r="Z111" s="60"/>
      <c r="AA111" s="60"/>
      <c r="AB111" s="64"/>
      <c r="AC111" s="60"/>
      <c r="AD111" s="60"/>
      <c r="AE111" s="60"/>
      <c r="AF111" s="60"/>
      <c r="AG111" s="60"/>
    </row>
    <row r="112" spans="1:33" x14ac:dyDescent="0.35">
      <c r="A112" s="19" t="s">
        <v>120</v>
      </c>
      <c r="B112" s="19" t="s">
        <v>63</v>
      </c>
      <c r="C112" s="20">
        <v>1</v>
      </c>
      <c r="D112" s="21">
        <v>0</v>
      </c>
      <c r="E112" s="21">
        <v>0</v>
      </c>
      <c r="F112" s="21"/>
      <c r="G112" s="22">
        <v>1</v>
      </c>
      <c r="H112" s="32">
        <v>0</v>
      </c>
      <c r="I112" s="24">
        <v>1</v>
      </c>
      <c r="J112" s="21"/>
      <c r="K112" s="21">
        <v>0</v>
      </c>
      <c r="L112" s="21">
        <v>0</v>
      </c>
      <c r="M112" s="22">
        <v>0</v>
      </c>
      <c r="N112" s="26">
        <v>0</v>
      </c>
      <c r="O112" s="27"/>
      <c r="P112" s="28"/>
      <c r="Q112" s="21">
        <v>1</v>
      </c>
      <c r="R112" s="33">
        <v>1</v>
      </c>
      <c r="S112" s="21">
        <v>1</v>
      </c>
      <c r="T112" s="30">
        <v>0</v>
      </c>
      <c r="U112" s="34"/>
      <c r="W112" s="61"/>
      <c r="X112" s="60"/>
      <c r="Y112" s="60"/>
      <c r="Z112" s="60"/>
      <c r="AA112" s="60"/>
      <c r="AB112" s="64"/>
      <c r="AC112" s="60"/>
      <c r="AD112" s="60"/>
      <c r="AE112" s="60"/>
      <c r="AF112" s="60"/>
      <c r="AG112" s="60"/>
    </row>
    <row r="113" spans="1:33" x14ac:dyDescent="0.35">
      <c r="A113" s="19" t="s">
        <v>121</v>
      </c>
      <c r="B113" s="19" t="s">
        <v>63</v>
      </c>
      <c r="C113" s="20">
        <v>1</v>
      </c>
      <c r="D113" s="21">
        <v>0</v>
      </c>
      <c r="E113" s="21">
        <v>0</v>
      </c>
      <c r="F113" s="21"/>
      <c r="G113" s="22">
        <v>1</v>
      </c>
      <c r="H113" s="32">
        <v>38</v>
      </c>
      <c r="I113" s="24">
        <v>0</v>
      </c>
      <c r="J113" s="21"/>
      <c r="K113" s="21">
        <v>0</v>
      </c>
      <c r="L113" s="21">
        <v>0</v>
      </c>
      <c r="M113" s="22">
        <v>0</v>
      </c>
      <c r="N113" s="26">
        <v>0</v>
      </c>
      <c r="O113" s="27"/>
      <c r="P113" s="28"/>
      <c r="Q113" s="21">
        <v>0</v>
      </c>
      <c r="R113" s="33">
        <v>0</v>
      </c>
      <c r="S113" s="21">
        <v>1</v>
      </c>
      <c r="T113" s="30">
        <v>0</v>
      </c>
      <c r="U113" s="34"/>
      <c r="W113" s="61"/>
      <c r="X113" s="60"/>
      <c r="Y113" s="60"/>
      <c r="Z113" s="60"/>
      <c r="AA113" s="60"/>
      <c r="AB113" s="64"/>
      <c r="AC113" s="60"/>
      <c r="AD113" s="60"/>
      <c r="AE113" s="60"/>
      <c r="AF113" s="60"/>
      <c r="AG113" s="60"/>
    </row>
    <row r="114" spans="1:33" x14ac:dyDescent="0.35">
      <c r="A114" s="19" t="s">
        <v>122</v>
      </c>
      <c r="B114" s="19" t="s">
        <v>63</v>
      </c>
      <c r="C114" s="20">
        <v>7</v>
      </c>
      <c r="D114" s="21">
        <v>0</v>
      </c>
      <c r="E114" s="21">
        <v>0</v>
      </c>
      <c r="F114" s="21"/>
      <c r="G114" s="22">
        <v>7</v>
      </c>
      <c r="H114" s="32">
        <v>62</v>
      </c>
      <c r="I114" s="24">
        <v>1</v>
      </c>
      <c r="J114" s="21"/>
      <c r="K114" s="21">
        <v>3</v>
      </c>
      <c r="L114" s="21">
        <v>1</v>
      </c>
      <c r="M114" s="22">
        <v>4</v>
      </c>
      <c r="N114" s="26">
        <v>0.75</v>
      </c>
      <c r="O114" s="27"/>
      <c r="P114" s="28"/>
      <c r="Q114" s="21">
        <v>1</v>
      </c>
      <c r="R114" s="33">
        <v>5</v>
      </c>
      <c r="S114" s="21">
        <v>3</v>
      </c>
      <c r="T114" s="30">
        <v>0</v>
      </c>
      <c r="U114" s="34"/>
      <c r="W114" s="61"/>
      <c r="X114" s="60"/>
      <c r="Y114" s="60"/>
      <c r="Z114" s="60"/>
      <c r="AA114" s="60"/>
      <c r="AB114" s="64"/>
      <c r="AC114" s="60"/>
      <c r="AD114" s="60"/>
      <c r="AE114" s="60"/>
      <c r="AF114" s="60"/>
      <c r="AG114" s="60"/>
    </row>
    <row r="115" spans="1:33" x14ac:dyDescent="0.35">
      <c r="A115" s="19" t="s">
        <v>123</v>
      </c>
      <c r="B115" s="19" t="s">
        <v>63</v>
      </c>
      <c r="C115" s="20">
        <v>0</v>
      </c>
      <c r="D115" s="21">
        <v>0</v>
      </c>
      <c r="E115" s="21">
        <v>0</v>
      </c>
      <c r="F115" s="21"/>
      <c r="G115" s="22">
        <v>0</v>
      </c>
      <c r="H115" s="32">
        <v>0</v>
      </c>
      <c r="I115" s="24">
        <v>0</v>
      </c>
      <c r="J115" s="21"/>
      <c r="K115" s="21">
        <v>0</v>
      </c>
      <c r="L115" s="21">
        <v>0</v>
      </c>
      <c r="M115" s="22">
        <v>0</v>
      </c>
      <c r="N115" s="26">
        <v>0</v>
      </c>
      <c r="O115" s="27"/>
      <c r="P115" s="28"/>
      <c r="Q115" s="21">
        <v>1</v>
      </c>
      <c r="R115" s="33">
        <v>1</v>
      </c>
      <c r="S115" s="21">
        <v>0</v>
      </c>
      <c r="T115" s="30">
        <v>0</v>
      </c>
      <c r="U115" s="34"/>
      <c r="W115" s="61"/>
      <c r="X115" s="60"/>
      <c r="Y115" s="60"/>
      <c r="Z115" s="60"/>
      <c r="AA115" s="60"/>
      <c r="AB115" s="64"/>
      <c r="AC115" s="60"/>
      <c r="AD115" s="60"/>
      <c r="AE115" s="60"/>
      <c r="AF115" s="60"/>
      <c r="AG115" s="60"/>
    </row>
    <row r="116" spans="1:33" x14ac:dyDescent="0.35">
      <c r="A116" s="19" t="s">
        <v>124</v>
      </c>
      <c r="B116" s="19" t="s">
        <v>63</v>
      </c>
      <c r="C116" s="20">
        <v>1</v>
      </c>
      <c r="D116" s="21">
        <v>0</v>
      </c>
      <c r="E116" s="21">
        <v>0</v>
      </c>
      <c r="F116" s="21"/>
      <c r="G116" s="22">
        <v>1</v>
      </c>
      <c r="H116" s="32">
        <v>0</v>
      </c>
      <c r="I116" s="24">
        <v>0</v>
      </c>
      <c r="J116" s="21"/>
      <c r="K116" s="21">
        <v>1</v>
      </c>
      <c r="L116" s="21">
        <v>0</v>
      </c>
      <c r="M116" s="22">
        <v>1</v>
      </c>
      <c r="N116" s="26">
        <v>1</v>
      </c>
      <c r="O116" s="27"/>
      <c r="P116" s="28"/>
      <c r="Q116" s="21">
        <v>0</v>
      </c>
      <c r="R116" s="33">
        <v>1</v>
      </c>
      <c r="S116" s="21">
        <v>0</v>
      </c>
      <c r="T116" s="30">
        <v>0</v>
      </c>
      <c r="U116" s="34"/>
      <c r="W116" s="61"/>
      <c r="X116" s="60"/>
      <c r="Y116" s="60"/>
      <c r="Z116" s="60"/>
      <c r="AA116" s="60"/>
      <c r="AB116" s="64"/>
      <c r="AC116" s="60"/>
      <c r="AD116" s="60"/>
      <c r="AE116" s="60"/>
      <c r="AF116" s="60"/>
      <c r="AG116" s="60"/>
    </row>
    <row r="117" spans="1:33" x14ac:dyDescent="0.35">
      <c r="A117" s="19" t="s">
        <v>125</v>
      </c>
      <c r="B117" s="19" t="s">
        <v>63</v>
      </c>
      <c r="C117" s="20">
        <v>50</v>
      </c>
      <c r="D117" s="21">
        <v>14</v>
      </c>
      <c r="E117" s="21">
        <v>0</v>
      </c>
      <c r="F117" s="21"/>
      <c r="G117" s="22">
        <v>64</v>
      </c>
      <c r="H117" s="32">
        <v>161</v>
      </c>
      <c r="I117" s="24">
        <v>0</v>
      </c>
      <c r="J117" s="21"/>
      <c r="K117" s="21">
        <v>6</v>
      </c>
      <c r="L117" s="21">
        <v>17</v>
      </c>
      <c r="M117" s="22">
        <v>23</v>
      </c>
      <c r="N117" s="26">
        <v>0.26</v>
      </c>
      <c r="O117" s="27"/>
      <c r="P117" s="28"/>
      <c r="Q117" s="21">
        <v>4</v>
      </c>
      <c r="R117" s="33">
        <v>27</v>
      </c>
      <c r="S117" s="21">
        <v>53</v>
      </c>
      <c r="T117" s="30">
        <v>12</v>
      </c>
      <c r="U117" s="34"/>
      <c r="W117" s="61"/>
      <c r="X117" s="60"/>
      <c r="Y117" s="60"/>
      <c r="Z117" s="60"/>
      <c r="AA117" s="60"/>
      <c r="AB117" s="64"/>
      <c r="AC117" s="60"/>
      <c r="AD117" s="60"/>
      <c r="AE117" s="60"/>
      <c r="AF117" s="60"/>
      <c r="AG117" s="60"/>
    </row>
    <row r="118" spans="1:33" x14ac:dyDescent="0.35">
      <c r="A118" s="19" t="s">
        <v>126</v>
      </c>
      <c r="B118" s="19" t="s">
        <v>63</v>
      </c>
      <c r="C118" s="20">
        <v>0</v>
      </c>
      <c r="D118" s="21">
        <v>0</v>
      </c>
      <c r="E118" s="21">
        <v>0</v>
      </c>
      <c r="F118" s="21"/>
      <c r="G118" s="22">
        <v>0</v>
      </c>
      <c r="H118" s="32">
        <v>0</v>
      </c>
      <c r="I118" s="24">
        <v>0</v>
      </c>
      <c r="J118" s="21"/>
      <c r="K118" s="21">
        <v>0</v>
      </c>
      <c r="L118" s="21">
        <v>0</v>
      </c>
      <c r="M118" s="22">
        <v>0</v>
      </c>
      <c r="N118" s="26">
        <v>0</v>
      </c>
      <c r="O118" s="27"/>
      <c r="P118" s="28"/>
      <c r="Q118" s="21">
        <v>2</v>
      </c>
      <c r="R118" s="33">
        <v>2</v>
      </c>
      <c r="S118" s="21">
        <v>0</v>
      </c>
      <c r="T118" s="30">
        <v>0</v>
      </c>
      <c r="U118" s="34"/>
      <c r="W118" s="61"/>
      <c r="X118" s="60"/>
      <c r="Y118" s="60"/>
      <c r="Z118" s="60"/>
      <c r="AA118" s="60"/>
      <c r="AB118" s="64"/>
      <c r="AC118" s="60"/>
      <c r="AD118" s="60"/>
      <c r="AE118" s="60"/>
      <c r="AF118" s="60"/>
      <c r="AG118" s="60"/>
    </row>
    <row r="119" spans="1:33" x14ac:dyDescent="0.35">
      <c r="A119" s="19" t="s">
        <v>127</v>
      </c>
      <c r="B119" s="19" t="s">
        <v>63</v>
      </c>
      <c r="C119" s="20">
        <v>1</v>
      </c>
      <c r="D119" s="21">
        <v>0</v>
      </c>
      <c r="E119" s="21">
        <v>0</v>
      </c>
      <c r="F119" s="21"/>
      <c r="G119" s="22">
        <v>1</v>
      </c>
      <c r="H119" s="32">
        <v>0</v>
      </c>
      <c r="I119" s="24">
        <v>0</v>
      </c>
      <c r="J119" s="21"/>
      <c r="K119" s="21">
        <v>1</v>
      </c>
      <c r="L119" s="21">
        <v>0</v>
      </c>
      <c r="M119" s="22">
        <v>1</v>
      </c>
      <c r="N119" s="26">
        <v>1</v>
      </c>
      <c r="O119" s="27"/>
      <c r="P119" s="28"/>
      <c r="Q119" s="21">
        <v>0</v>
      </c>
      <c r="R119" s="33">
        <v>1</v>
      </c>
      <c r="S119" s="21">
        <v>0</v>
      </c>
      <c r="T119" s="30">
        <v>0</v>
      </c>
      <c r="U119" s="34"/>
      <c r="W119" s="61"/>
      <c r="X119" s="60"/>
      <c r="Y119" s="60"/>
      <c r="Z119" s="60"/>
      <c r="AA119" s="60"/>
      <c r="AB119" s="64"/>
      <c r="AC119" s="60"/>
      <c r="AD119" s="60"/>
      <c r="AE119" s="60"/>
      <c r="AF119" s="60"/>
      <c r="AG119" s="60"/>
    </row>
    <row r="120" spans="1:33" x14ac:dyDescent="0.35">
      <c r="A120" s="19" t="s">
        <v>128</v>
      </c>
      <c r="B120" s="19" t="s">
        <v>63</v>
      </c>
      <c r="C120" s="20">
        <v>0</v>
      </c>
      <c r="D120" s="21">
        <v>0</v>
      </c>
      <c r="E120" s="21">
        <v>0</v>
      </c>
      <c r="F120" s="21"/>
      <c r="G120" s="22">
        <v>0</v>
      </c>
      <c r="H120" s="32">
        <v>0</v>
      </c>
      <c r="I120" s="24">
        <v>0</v>
      </c>
      <c r="J120" s="21"/>
      <c r="K120" s="21">
        <v>0</v>
      </c>
      <c r="L120" s="21">
        <v>1</v>
      </c>
      <c r="M120" s="22">
        <v>1</v>
      </c>
      <c r="N120" s="26">
        <v>0</v>
      </c>
      <c r="O120" s="27"/>
      <c r="P120" s="28"/>
      <c r="Q120" s="21">
        <v>0</v>
      </c>
      <c r="R120" s="33">
        <v>1</v>
      </c>
      <c r="S120" s="21">
        <v>0</v>
      </c>
      <c r="T120" s="30">
        <v>1</v>
      </c>
      <c r="U120" s="34"/>
      <c r="W120" s="61"/>
      <c r="X120" s="60"/>
      <c r="Y120" s="60"/>
      <c r="Z120" s="60"/>
      <c r="AA120" s="60"/>
      <c r="AB120" s="64"/>
      <c r="AC120" s="60"/>
      <c r="AD120" s="60"/>
      <c r="AE120" s="60"/>
      <c r="AF120" s="60"/>
      <c r="AG120" s="60"/>
    </row>
    <row r="121" spans="1:33" x14ac:dyDescent="0.35">
      <c r="A121" s="19" t="s">
        <v>129</v>
      </c>
      <c r="B121" s="19" t="s">
        <v>63</v>
      </c>
      <c r="C121" s="20">
        <v>74</v>
      </c>
      <c r="D121" s="21">
        <v>22</v>
      </c>
      <c r="E121" s="21">
        <v>0</v>
      </c>
      <c r="F121" s="21"/>
      <c r="G121" s="22">
        <v>96</v>
      </c>
      <c r="H121" s="32">
        <v>112</v>
      </c>
      <c r="I121" s="24">
        <v>1</v>
      </c>
      <c r="J121" s="21"/>
      <c r="K121" s="21">
        <v>57</v>
      </c>
      <c r="L121" s="21">
        <v>9</v>
      </c>
      <c r="M121" s="22">
        <v>66</v>
      </c>
      <c r="N121" s="26">
        <v>0.86</v>
      </c>
      <c r="O121" s="27"/>
      <c r="P121" s="28"/>
      <c r="Q121" s="21">
        <v>17</v>
      </c>
      <c r="R121" s="33">
        <v>83</v>
      </c>
      <c r="S121" s="21">
        <v>44</v>
      </c>
      <c r="T121" s="30">
        <v>16</v>
      </c>
      <c r="U121" s="34"/>
      <c r="W121" s="61"/>
      <c r="X121" s="60"/>
      <c r="Y121" s="60"/>
      <c r="Z121" s="60"/>
      <c r="AA121" s="60"/>
      <c r="AB121" s="64"/>
      <c r="AC121" s="60"/>
      <c r="AD121" s="60"/>
      <c r="AE121" s="60"/>
      <c r="AF121" s="60"/>
      <c r="AG121" s="60"/>
    </row>
    <row r="122" spans="1:33" x14ac:dyDescent="0.35">
      <c r="A122" s="19" t="s">
        <v>130</v>
      </c>
      <c r="B122" s="19" t="s">
        <v>63</v>
      </c>
      <c r="C122" s="20">
        <v>3</v>
      </c>
      <c r="D122" s="21">
        <v>0</v>
      </c>
      <c r="E122" s="21">
        <v>0</v>
      </c>
      <c r="F122" s="21"/>
      <c r="G122" s="22">
        <v>3</v>
      </c>
      <c r="H122" s="32">
        <v>7</v>
      </c>
      <c r="I122" s="24">
        <v>0</v>
      </c>
      <c r="J122" s="21"/>
      <c r="K122" s="21">
        <v>1</v>
      </c>
      <c r="L122" s="21">
        <v>1</v>
      </c>
      <c r="M122" s="22">
        <v>2</v>
      </c>
      <c r="N122" s="26">
        <v>0.5</v>
      </c>
      <c r="O122" s="27"/>
      <c r="P122" s="28"/>
      <c r="Q122" s="21">
        <v>1</v>
      </c>
      <c r="R122" s="33">
        <v>3</v>
      </c>
      <c r="S122" s="21">
        <v>1</v>
      </c>
      <c r="T122" s="30">
        <v>1</v>
      </c>
      <c r="U122" s="34"/>
      <c r="W122" s="61"/>
      <c r="X122" s="60"/>
      <c r="Y122" s="60"/>
      <c r="Z122" s="60"/>
      <c r="AA122" s="60"/>
      <c r="AB122" s="64"/>
      <c r="AC122" s="60"/>
      <c r="AD122" s="60"/>
      <c r="AE122" s="60"/>
      <c r="AF122" s="60"/>
      <c r="AG122" s="60"/>
    </row>
    <row r="123" spans="1:33" x14ac:dyDescent="0.35">
      <c r="A123" s="19" t="s">
        <v>131</v>
      </c>
      <c r="B123" s="19" t="s">
        <v>63</v>
      </c>
      <c r="C123" s="20">
        <v>0</v>
      </c>
      <c r="D123" s="21">
        <v>1</v>
      </c>
      <c r="E123" s="21">
        <v>0</v>
      </c>
      <c r="F123" s="21"/>
      <c r="G123" s="22">
        <v>1</v>
      </c>
      <c r="H123" s="32">
        <v>0</v>
      </c>
      <c r="I123" s="24">
        <v>0</v>
      </c>
      <c r="J123" s="21"/>
      <c r="K123" s="21">
        <v>0</v>
      </c>
      <c r="L123" s="21">
        <v>0</v>
      </c>
      <c r="M123" s="22">
        <v>0</v>
      </c>
      <c r="N123" s="26">
        <v>0</v>
      </c>
      <c r="O123" s="27"/>
      <c r="P123" s="28"/>
      <c r="Q123" s="21">
        <v>0</v>
      </c>
      <c r="R123" s="33">
        <v>0</v>
      </c>
      <c r="S123" s="21">
        <v>1</v>
      </c>
      <c r="T123" s="30">
        <v>0</v>
      </c>
      <c r="U123" s="34"/>
      <c r="W123" s="61"/>
      <c r="X123" s="60"/>
      <c r="Y123" s="60"/>
      <c r="Z123" s="60"/>
      <c r="AA123" s="60"/>
      <c r="AB123" s="64"/>
      <c r="AC123" s="60"/>
      <c r="AD123" s="60"/>
      <c r="AE123" s="60"/>
      <c r="AF123" s="60"/>
      <c r="AG123" s="60"/>
    </row>
    <row r="124" spans="1:33" x14ac:dyDescent="0.35">
      <c r="A124" s="19" t="s">
        <v>132</v>
      </c>
      <c r="B124" s="19" t="s">
        <v>63</v>
      </c>
      <c r="C124" s="20">
        <v>3</v>
      </c>
      <c r="D124" s="21">
        <v>0</v>
      </c>
      <c r="E124" s="21">
        <v>0</v>
      </c>
      <c r="F124" s="21"/>
      <c r="G124" s="22">
        <v>3</v>
      </c>
      <c r="H124" s="32">
        <v>0</v>
      </c>
      <c r="I124" s="24">
        <v>0</v>
      </c>
      <c r="J124" s="21"/>
      <c r="K124" s="21">
        <v>0</v>
      </c>
      <c r="L124" s="21">
        <v>0</v>
      </c>
      <c r="M124" s="22">
        <v>0</v>
      </c>
      <c r="N124" s="26">
        <v>0</v>
      </c>
      <c r="O124" s="27"/>
      <c r="P124" s="28"/>
      <c r="Q124" s="21">
        <v>0</v>
      </c>
      <c r="R124" s="33">
        <v>0</v>
      </c>
      <c r="S124" s="21">
        <v>3</v>
      </c>
      <c r="T124" s="30">
        <v>0</v>
      </c>
      <c r="U124" s="34"/>
      <c r="W124" s="61"/>
      <c r="X124" s="60"/>
      <c r="Y124" s="60"/>
      <c r="Z124" s="60"/>
      <c r="AA124" s="60"/>
      <c r="AB124" s="64"/>
      <c r="AC124" s="60"/>
      <c r="AD124" s="60"/>
      <c r="AE124" s="60"/>
      <c r="AF124" s="60"/>
      <c r="AG124" s="60"/>
    </row>
    <row r="125" spans="1:33" x14ac:dyDescent="0.35">
      <c r="A125" s="19" t="s">
        <v>133</v>
      </c>
      <c r="B125" s="19" t="s">
        <v>63</v>
      </c>
      <c r="C125" s="20">
        <v>0</v>
      </c>
      <c r="D125" s="21">
        <v>0</v>
      </c>
      <c r="E125" s="21">
        <v>0</v>
      </c>
      <c r="F125" s="21"/>
      <c r="G125" s="22">
        <v>0</v>
      </c>
      <c r="H125" s="32">
        <v>0</v>
      </c>
      <c r="I125" s="24">
        <v>0</v>
      </c>
      <c r="J125" s="21"/>
      <c r="K125" s="21">
        <v>0</v>
      </c>
      <c r="L125" s="21">
        <v>0</v>
      </c>
      <c r="M125" s="22">
        <v>0</v>
      </c>
      <c r="N125" s="26">
        <v>0</v>
      </c>
      <c r="O125" s="27"/>
      <c r="P125" s="28"/>
      <c r="Q125" s="21">
        <v>1</v>
      </c>
      <c r="R125" s="33">
        <v>1</v>
      </c>
      <c r="S125" s="21">
        <v>0</v>
      </c>
      <c r="T125" s="30">
        <v>1</v>
      </c>
      <c r="U125" s="34"/>
      <c r="W125" s="61"/>
      <c r="X125" s="60"/>
      <c r="Y125" s="60"/>
      <c r="Z125" s="60"/>
      <c r="AA125" s="60"/>
      <c r="AB125" s="64"/>
      <c r="AC125" s="60"/>
      <c r="AD125" s="60"/>
      <c r="AE125" s="60"/>
      <c r="AF125" s="60"/>
      <c r="AG125" s="60"/>
    </row>
    <row r="126" spans="1:33" x14ac:dyDescent="0.35">
      <c r="A126" s="19" t="s">
        <v>134</v>
      </c>
      <c r="B126" s="19" t="s">
        <v>63</v>
      </c>
      <c r="C126" s="20">
        <v>1</v>
      </c>
      <c r="D126" s="21">
        <v>0</v>
      </c>
      <c r="E126" s="21">
        <v>0</v>
      </c>
      <c r="F126" s="21"/>
      <c r="G126" s="22">
        <v>1</v>
      </c>
      <c r="H126" s="32">
        <v>0</v>
      </c>
      <c r="I126" s="24">
        <v>0</v>
      </c>
      <c r="J126" s="21"/>
      <c r="K126" s="21">
        <v>0</v>
      </c>
      <c r="L126" s="21">
        <v>1</v>
      </c>
      <c r="M126" s="22">
        <v>1</v>
      </c>
      <c r="N126" s="26">
        <v>0</v>
      </c>
      <c r="O126" s="27"/>
      <c r="P126" s="28"/>
      <c r="Q126" s="21">
        <v>0</v>
      </c>
      <c r="R126" s="33">
        <v>1</v>
      </c>
      <c r="S126" s="21">
        <v>0</v>
      </c>
      <c r="T126" s="30">
        <v>0</v>
      </c>
      <c r="U126" s="34"/>
      <c r="W126" s="61"/>
      <c r="X126" s="60"/>
      <c r="Y126" s="60"/>
      <c r="Z126" s="60"/>
      <c r="AA126" s="60"/>
      <c r="AB126" s="64"/>
      <c r="AC126" s="60"/>
      <c r="AD126" s="60"/>
      <c r="AE126" s="60"/>
      <c r="AF126" s="60"/>
      <c r="AG126" s="60"/>
    </row>
    <row r="127" spans="1:33" x14ac:dyDescent="0.35">
      <c r="A127" s="19" t="s">
        <v>135</v>
      </c>
      <c r="B127" s="19" t="s">
        <v>63</v>
      </c>
      <c r="C127" s="20">
        <v>9</v>
      </c>
      <c r="D127" s="21">
        <v>4</v>
      </c>
      <c r="E127" s="21">
        <v>0</v>
      </c>
      <c r="F127" s="21"/>
      <c r="G127" s="22">
        <v>13</v>
      </c>
      <c r="H127" s="32">
        <v>36</v>
      </c>
      <c r="I127" s="24">
        <v>1</v>
      </c>
      <c r="J127" s="21"/>
      <c r="K127" s="21">
        <v>6</v>
      </c>
      <c r="L127" s="21">
        <v>2</v>
      </c>
      <c r="M127" s="22">
        <v>8</v>
      </c>
      <c r="N127" s="26">
        <v>0.75</v>
      </c>
      <c r="O127" s="27"/>
      <c r="P127" s="28"/>
      <c r="Q127" s="21">
        <v>2</v>
      </c>
      <c r="R127" s="33">
        <v>10</v>
      </c>
      <c r="S127" s="21">
        <v>7</v>
      </c>
      <c r="T127" s="30">
        <v>2</v>
      </c>
      <c r="U127" s="34"/>
      <c r="W127" s="61"/>
      <c r="X127" s="60"/>
      <c r="Y127" s="60"/>
      <c r="Z127" s="60"/>
      <c r="AA127" s="60"/>
      <c r="AB127" s="64"/>
      <c r="AC127" s="60"/>
      <c r="AD127" s="60"/>
      <c r="AE127" s="60"/>
      <c r="AF127" s="60"/>
      <c r="AG127" s="60"/>
    </row>
    <row r="128" spans="1:33" x14ac:dyDescent="0.35">
      <c r="A128" s="19" t="s">
        <v>136</v>
      </c>
      <c r="B128" s="19" t="s">
        <v>63</v>
      </c>
      <c r="C128" s="20">
        <v>4</v>
      </c>
      <c r="D128" s="21">
        <v>0</v>
      </c>
      <c r="E128" s="21">
        <v>0</v>
      </c>
      <c r="F128" s="21"/>
      <c r="G128" s="22">
        <v>4</v>
      </c>
      <c r="H128" s="32">
        <v>25</v>
      </c>
      <c r="I128" s="24">
        <v>0</v>
      </c>
      <c r="J128" s="21"/>
      <c r="K128" s="21">
        <v>1</v>
      </c>
      <c r="L128" s="21">
        <v>2</v>
      </c>
      <c r="M128" s="22">
        <v>3</v>
      </c>
      <c r="N128" s="26">
        <v>0.33</v>
      </c>
      <c r="O128" s="27"/>
      <c r="P128" s="28"/>
      <c r="Q128" s="21">
        <v>2</v>
      </c>
      <c r="R128" s="33">
        <v>5</v>
      </c>
      <c r="S128" s="21">
        <v>4</v>
      </c>
      <c r="T128" s="30">
        <v>3</v>
      </c>
      <c r="U128" s="34"/>
      <c r="W128" s="61"/>
      <c r="X128" s="60"/>
      <c r="Y128" s="60"/>
      <c r="Z128" s="60"/>
      <c r="AA128" s="60"/>
      <c r="AB128" s="64"/>
      <c r="AC128" s="60"/>
      <c r="AD128" s="60"/>
      <c r="AE128" s="60"/>
      <c r="AF128" s="60"/>
      <c r="AG128" s="60"/>
    </row>
    <row r="129" spans="1:33" x14ac:dyDescent="0.35">
      <c r="A129" s="19" t="s">
        <v>137</v>
      </c>
      <c r="B129" s="19" t="s">
        <v>63</v>
      </c>
      <c r="C129" s="20">
        <v>0</v>
      </c>
      <c r="D129" s="21">
        <v>0</v>
      </c>
      <c r="E129" s="21">
        <v>0</v>
      </c>
      <c r="F129" s="21"/>
      <c r="G129" s="22">
        <v>0</v>
      </c>
      <c r="H129" s="32">
        <v>0</v>
      </c>
      <c r="I129" s="24">
        <v>0</v>
      </c>
      <c r="J129" s="21"/>
      <c r="K129" s="21">
        <v>0</v>
      </c>
      <c r="L129" s="21">
        <v>3</v>
      </c>
      <c r="M129" s="22">
        <v>3</v>
      </c>
      <c r="N129" s="26">
        <v>0</v>
      </c>
      <c r="O129" s="27"/>
      <c r="P129" s="28"/>
      <c r="Q129" s="21">
        <v>0</v>
      </c>
      <c r="R129" s="33">
        <v>3</v>
      </c>
      <c r="S129" s="21">
        <v>0</v>
      </c>
      <c r="T129" s="30">
        <v>3</v>
      </c>
      <c r="U129" s="34"/>
      <c r="W129" s="61"/>
      <c r="X129" s="60"/>
      <c r="Y129" s="60"/>
      <c r="Z129" s="60"/>
      <c r="AA129" s="60"/>
      <c r="AB129" s="64"/>
      <c r="AC129" s="60"/>
      <c r="AD129" s="60"/>
      <c r="AE129" s="60"/>
      <c r="AF129" s="60"/>
      <c r="AG129" s="60"/>
    </row>
    <row r="130" spans="1:33" x14ac:dyDescent="0.35">
      <c r="A130" s="19" t="s">
        <v>138</v>
      </c>
      <c r="B130" s="19" t="s">
        <v>63</v>
      </c>
      <c r="C130" s="20">
        <v>1120</v>
      </c>
      <c r="D130" s="21">
        <v>15</v>
      </c>
      <c r="E130" s="21">
        <v>11</v>
      </c>
      <c r="F130" s="21"/>
      <c r="G130" s="22">
        <v>1146</v>
      </c>
      <c r="H130" s="32">
        <v>73</v>
      </c>
      <c r="I130" s="24">
        <v>8</v>
      </c>
      <c r="J130" s="21"/>
      <c r="K130" s="21">
        <v>753</v>
      </c>
      <c r="L130" s="21">
        <v>110</v>
      </c>
      <c r="M130" s="22">
        <v>863</v>
      </c>
      <c r="N130" s="26">
        <v>0.87</v>
      </c>
      <c r="O130" s="27"/>
      <c r="P130" s="28"/>
      <c r="Q130" s="21">
        <v>108</v>
      </c>
      <c r="R130" s="33">
        <v>971</v>
      </c>
      <c r="S130" s="21">
        <v>340</v>
      </c>
      <c r="T130" s="30">
        <v>49</v>
      </c>
      <c r="U130" s="34"/>
      <c r="W130" s="61"/>
      <c r="X130" s="60"/>
      <c r="Y130" s="60"/>
      <c r="Z130" s="60"/>
      <c r="AA130" s="60"/>
      <c r="AB130" s="64"/>
      <c r="AC130" s="60"/>
      <c r="AD130" s="60"/>
      <c r="AE130" s="60"/>
      <c r="AF130" s="60"/>
      <c r="AG130" s="60"/>
    </row>
    <row r="131" spans="1:33" x14ac:dyDescent="0.35">
      <c r="A131" s="19" t="s">
        <v>139</v>
      </c>
      <c r="B131" s="19" t="s">
        <v>63</v>
      </c>
      <c r="C131" s="20">
        <v>5</v>
      </c>
      <c r="D131" s="21">
        <v>2</v>
      </c>
      <c r="E131" s="21">
        <v>0</v>
      </c>
      <c r="F131" s="21"/>
      <c r="G131" s="22">
        <v>7</v>
      </c>
      <c r="H131" s="32">
        <v>34</v>
      </c>
      <c r="I131" s="24">
        <v>0</v>
      </c>
      <c r="J131" s="21"/>
      <c r="K131" s="21">
        <v>2</v>
      </c>
      <c r="L131" s="21">
        <v>0</v>
      </c>
      <c r="M131" s="22">
        <v>2</v>
      </c>
      <c r="N131" s="26">
        <v>1</v>
      </c>
      <c r="O131" s="27"/>
      <c r="P131" s="28"/>
      <c r="Q131" s="21">
        <v>0</v>
      </c>
      <c r="R131" s="33">
        <v>2</v>
      </c>
      <c r="S131" s="21">
        <v>6</v>
      </c>
      <c r="T131" s="30">
        <v>0</v>
      </c>
      <c r="U131" s="34"/>
      <c r="W131" s="61"/>
      <c r="X131" s="60"/>
      <c r="Y131" s="60"/>
      <c r="Z131" s="60"/>
      <c r="AA131" s="60"/>
      <c r="AB131" s="64"/>
      <c r="AC131" s="60"/>
      <c r="AD131" s="60"/>
      <c r="AE131" s="60"/>
      <c r="AF131" s="60"/>
      <c r="AG131" s="60"/>
    </row>
    <row r="132" spans="1:33" x14ac:dyDescent="0.35">
      <c r="A132" s="19" t="s">
        <v>140</v>
      </c>
      <c r="B132" s="19" t="s">
        <v>63</v>
      </c>
      <c r="C132" s="20">
        <v>0</v>
      </c>
      <c r="D132" s="21">
        <v>0</v>
      </c>
      <c r="E132" s="21">
        <v>0</v>
      </c>
      <c r="F132" s="21"/>
      <c r="G132" s="22">
        <v>0</v>
      </c>
      <c r="H132" s="32">
        <v>0</v>
      </c>
      <c r="I132" s="24">
        <v>0</v>
      </c>
      <c r="J132" s="21"/>
      <c r="K132" s="21">
        <v>0</v>
      </c>
      <c r="L132" s="21">
        <v>0</v>
      </c>
      <c r="M132" s="22">
        <v>0</v>
      </c>
      <c r="N132" s="26">
        <v>0</v>
      </c>
      <c r="O132" s="27"/>
      <c r="P132" s="28"/>
      <c r="Q132" s="21">
        <v>1</v>
      </c>
      <c r="R132" s="33">
        <v>1</v>
      </c>
      <c r="S132" s="21">
        <v>0</v>
      </c>
      <c r="T132" s="30">
        <v>0</v>
      </c>
      <c r="U132" s="34"/>
      <c r="W132" s="61"/>
      <c r="X132" s="60"/>
      <c r="Y132" s="60"/>
      <c r="Z132" s="60"/>
      <c r="AA132" s="60"/>
      <c r="AB132" s="64"/>
      <c r="AC132" s="60"/>
      <c r="AD132" s="60"/>
      <c r="AE132" s="60"/>
      <c r="AF132" s="60"/>
      <c r="AG132" s="60"/>
    </row>
    <row r="133" spans="1:33" x14ac:dyDescent="0.35">
      <c r="A133" s="19" t="s">
        <v>141</v>
      </c>
      <c r="B133" s="19" t="s">
        <v>63</v>
      </c>
      <c r="C133" s="20">
        <v>7</v>
      </c>
      <c r="D133" s="21">
        <v>5</v>
      </c>
      <c r="E133" s="21">
        <v>1</v>
      </c>
      <c r="F133" s="21"/>
      <c r="G133" s="22">
        <v>13</v>
      </c>
      <c r="H133" s="32">
        <v>74</v>
      </c>
      <c r="I133" s="24">
        <v>1</v>
      </c>
      <c r="J133" s="21"/>
      <c r="K133" s="21">
        <v>4</v>
      </c>
      <c r="L133" s="21">
        <v>1</v>
      </c>
      <c r="M133" s="22">
        <v>5</v>
      </c>
      <c r="N133" s="26">
        <v>0.8</v>
      </c>
      <c r="O133" s="27"/>
      <c r="P133" s="28"/>
      <c r="Q133" s="21">
        <v>3</v>
      </c>
      <c r="R133" s="33">
        <v>8</v>
      </c>
      <c r="S133" s="21">
        <v>11</v>
      </c>
      <c r="T133" s="30">
        <v>3</v>
      </c>
      <c r="U133" s="34"/>
      <c r="W133" s="61"/>
      <c r="X133" s="60"/>
      <c r="Y133" s="60"/>
      <c r="Z133" s="60"/>
      <c r="AA133" s="60"/>
      <c r="AB133" s="64"/>
      <c r="AC133" s="60"/>
      <c r="AD133" s="60"/>
      <c r="AE133" s="60"/>
      <c r="AF133" s="60"/>
      <c r="AG133" s="60"/>
    </row>
    <row r="134" spans="1:33" x14ac:dyDescent="0.35">
      <c r="A134" s="19" t="s">
        <v>142</v>
      </c>
      <c r="B134" s="19" t="s">
        <v>63</v>
      </c>
      <c r="C134" s="20">
        <v>2</v>
      </c>
      <c r="D134" s="21">
        <v>0</v>
      </c>
      <c r="E134" s="21">
        <v>0</v>
      </c>
      <c r="F134" s="21"/>
      <c r="G134" s="22">
        <v>2</v>
      </c>
      <c r="H134" s="32">
        <v>21</v>
      </c>
      <c r="I134" s="24">
        <v>0</v>
      </c>
      <c r="J134" s="21"/>
      <c r="K134" s="21">
        <v>0</v>
      </c>
      <c r="L134" s="21">
        <v>0</v>
      </c>
      <c r="M134" s="22">
        <v>0</v>
      </c>
      <c r="N134" s="26">
        <v>0</v>
      </c>
      <c r="O134" s="27"/>
      <c r="P134" s="28"/>
      <c r="Q134" s="21">
        <v>0</v>
      </c>
      <c r="R134" s="33">
        <v>0</v>
      </c>
      <c r="S134" s="21">
        <v>2</v>
      </c>
      <c r="T134" s="30">
        <v>0</v>
      </c>
      <c r="U134" s="34"/>
      <c r="W134" s="61"/>
      <c r="X134" s="60"/>
      <c r="Y134" s="60"/>
      <c r="Z134" s="60"/>
      <c r="AA134" s="60"/>
      <c r="AB134" s="64"/>
      <c r="AC134" s="60"/>
      <c r="AD134" s="60"/>
      <c r="AE134" s="60"/>
      <c r="AF134" s="60"/>
      <c r="AG134" s="60"/>
    </row>
    <row r="135" spans="1:33" x14ac:dyDescent="0.35">
      <c r="A135" s="19" t="s">
        <v>143</v>
      </c>
      <c r="B135" s="19" t="s">
        <v>63</v>
      </c>
      <c r="C135" s="20">
        <v>5</v>
      </c>
      <c r="D135" s="21">
        <v>1</v>
      </c>
      <c r="E135" s="21">
        <v>0</v>
      </c>
      <c r="F135" s="21"/>
      <c r="G135" s="22">
        <v>6</v>
      </c>
      <c r="H135" s="32">
        <v>20</v>
      </c>
      <c r="I135" s="24">
        <v>0</v>
      </c>
      <c r="J135" s="21"/>
      <c r="K135" s="21">
        <v>0</v>
      </c>
      <c r="L135" s="21">
        <v>0</v>
      </c>
      <c r="M135" s="22">
        <v>0</v>
      </c>
      <c r="N135" s="26">
        <v>0</v>
      </c>
      <c r="O135" s="27"/>
      <c r="P135" s="28"/>
      <c r="Q135" s="21">
        <v>0</v>
      </c>
      <c r="R135" s="33">
        <v>0</v>
      </c>
      <c r="S135" s="21">
        <v>6</v>
      </c>
      <c r="T135" s="30">
        <v>0</v>
      </c>
      <c r="U135" s="34"/>
      <c r="W135" s="61"/>
      <c r="X135" s="60"/>
      <c r="Y135" s="60"/>
      <c r="Z135" s="60"/>
      <c r="AA135" s="60"/>
      <c r="AB135" s="64"/>
      <c r="AC135" s="60"/>
      <c r="AD135" s="60"/>
      <c r="AE135" s="60"/>
      <c r="AF135" s="60"/>
      <c r="AG135" s="60"/>
    </row>
    <row r="136" spans="1:33" x14ac:dyDescent="0.35">
      <c r="A136" s="19" t="s">
        <v>144</v>
      </c>
      <c r="B136" s="19" t="s">
        <v>63</v>
      </c>
      <c r="C136" s="20">
        <v>12</v>
      </c>
      <c r="D136" s="21">
        <v>10</v>
      </c>
      <c r="E136" s="21">
        <v>0</v>
      </c>
      <c r="F136" s="21"/>
      <c r="G136" s="22">
        <v>22</v>
      </c>
      <c r="H136" s="32">
        <v>88</v>
      </c>
      <c r="I136" s="24">
        <v>1</v>
      </c>
      <c r="J136" s="21"/>
      <c r="K136" s="21">
        <v>11</v>
      </c>
      <c r="L136" s="21">
        <v>1</v>
      </c>
      <c r="M136" s="22">
        <v>12</v>
      </c>
      <c r="N136" s="26">
        <v>0.92</v>
      </c>
      <c r="O136" s="27"/>
      <c r="P136" s="28"/>
      <c r="Q136" s="21">
        <v>6</v>
      </c>
      <c r="R136" s="33">
        <v>18</v>
      </c>
      <c r="S136" s="21">
        <v>9</v>
      </c>
      <c r="T136" s="30">
        <v>1</v>
      </c>
      <c r="U136" s="34"/>
      <c r="W136" s="61"/>
      <c r="X136" s="60"/>
      <c r="Y136" s="60"/>
      <c r="Z136" s="60"/>
      <c r="AA136" s="60"/>
      <c r="AB136" s="64"/>
      <c r="AC136" s="60"/>
      <c r="AD136" s="60"/>
      <c r="AE136" s="60"/>
      <c r="AF136" s="60"/>
      <c r="AG136" s="60"/>
    </row>
    <row r="137" spans="1:33" x14ac:dyDescent="0.35">
      <c r="A137" s="19" t="s">
        <v>145</v>
      </c>
      <c r="B137" s="19" t="s">
        <v>63</v>
      </c>
      <c r="C137" s="20">
        <v>68</v>
      </c>
      <c r="D137" s="21">
        <v>3</v>
      </c>
      <c r="E137" s="21">
        <v>1</v>
      </c>
      <c r="F137" s="21"/>
      <c r="G137" s="22">
        <v>72</v>
      </c>
      <c r="H137" s="32">
        <v>50</v>
      </c>
      <c r="I137" s="24">
        <v>1</v>
      </c>
      <c r="J137" s="21"/>
      <c r="K137" s="21">
        <v>19</v>
      </c>
      <c r="L137" s="21">
        <v>25</v>
      </c>
      <c r="M137" s="22">
        <v>44</v>
      </c>
      <c r="N137" s="26">
        <v>0.43</v>
      </c>
      <c r="O137" s="27"/>
      <c r="P137" s="28"/>
      <c r="Q137" s="21">
        <v>2</v>
      </c>
      <c r="R137" s="33">
        <v>46</v>
      </c>
      <c r="S137" s="21">
        <v>50</v>
      </c>
      <c r="T137" s="30">
        <v>23</v>
      </c>
      <c r="U137" s="34"/>
      <c r="W137" s="61"/>
      <c r="X137" s="60"/>
      <c r="Y137" s="60"/>
      <c r="Z137" s="60"/>
      <c r="AA137" s="60"/>
      <c r="AB137" s="64"/>
      <c r="AC137" s="60"/>
      <c r="AD137" s="60"/>
      <c r="AE137" s="60"/>
      <c r="AF137" s="60"/>
      <c r="AG137" s="60"/>
    </row>
    <row r="138" spans="1:33" x14ac:dyDescent="0.35">
      <c r="A138" s="19" t="s">
        <v>146</v>
      </c>
      <c r="B138" s="19" t="s">
        <v>63</v>
      </c>
      <c r="C138" s="20">
        <v>9</v>
      </c>
      <c r="D138" s="21">
        <v>4</v>
      </c>
      <c r="E138" s="21">
        <v>0</v>
      </c>
      <c r="F138" s="21"/>
      <c r="G138" s="22">
        <v>13</v>
      </c>
      <c r="H138" s="32">
        <v>53</v>
      </c>
      <c r="I138" s="24">
        <v>0</v>
      </c>
      <c r="J138" s="21"/>
      <c r="K138" s="21">
        <v>2</v>
      </c>
      <c r="L138" s="21">
        <v>1</v>
      </c>
      <c r="M138" s="22">
        <v>3</v>
      </c>
      <c r="N138" s="26">
        <v>0.67</v>
      </c>
      <c r="O138" s="27"/>
      <c r="P138" s="28"/>
      <c r="Q138" s="21">
        <v>1</v>
      </c>
      <c r="R138" s="33">
        <v>4</v>
      </c>
      <c r="S138" s="21">
        <v>12</v>
      </c>
      <c r="T138" s="30">
        <v>2</v>
      </c>
      <c r="U138" s="34"/>
      <c r="W138" s="61"/>
      <c r="X138" s="60"/>
      <c r="Y138" s="60"/>
      <c r="Z138" s="60"/>
      <c r="AA138" s="60"/>
      <c r="AB138" s="64"/>
      <c r="AC138" s="60"/>
      <c r="AD138" s="60"/>
      <c r="AE138" s="60"/>
      <c r="AF138" s="60"/>
      <c r="AG138" s="60"/>
    </row>
    <row r="139" spans="1:33" x14ac:dyDescent="0.35">
      <c r="A139" s="19" t="s">
        <v>147</v>
      </c>
      <c r="B139" s="19" t="s">
        <v>63</v>
      </c>
      <c r="C139" s="20">
        <v>6</v>
      </c>
      <c r="D139" s="21">
        <v>1</v>
      </c>
      <c r="E139" s="21">
        <v>0</v>
      </c>
      <c r="F139" s="21"/>
      <c r="G139" s="22">
        <v>7</v>
      </c>
      <c r="H139" s="32">
        <v>3</v>
      </c>
      <c r="I139" s="24">
        <v>0</v>
      </c>
      <c r="J139" s="21"/>
      <c r="K139" s="21">
        <v>3</v>
      </c>
      <c r="L139" s="21">
        <v>4</v>
      </c>
      <c r="M139" s="22">
        <v>7</v>
      </c>
      <c r="N139" s="26">
        <v>0.43</v>
      </c>
      <c r="O139" s="27"/>
      <c r="P139" s="28"/>
      <c r="Q139" s="21">
        <v>1</v>
      </c>
      <c r="R139" s="33">
        <v>8</v>
      </c>
      <c r="S139" s="21">
        <v>3</v>
      </c>
      <c r="T139" s="30">
        <v>3</v>
      </c>
      <c r="U139" s="34"/>
      <c r="W139" s="61"/>
      <c r="X139" s="60"/>
      <c r="Y139" s="60"/>
      <c r="Z139" s="60"/>
      <c r="AA139" s="60"/>
      <c r="AB139" s="64"/>
      <c r="AC139" s="60"/>
      <c r="AD139" s="60"/>
      <c r="AE139" s="60"/>
      <c r="AF139" s="60"/>
      <c r="AG139" s="60"/>
    </row>
    <row r="140" spans="1:33" x14ac:dyDescent="0.35">
      <c r="A140" s="19" t="s">
        <v>148</v>
      </c>
      <c r="B140" s="19" t="s">
        <v>63</v>
      </c>
      <c r="C140" s="20">
        <v>1</v>
      </c>
      <c r="D140" s="21">
        <v>0</v>
      </c>
      <c r="E140" s="21">
        <v>0</v>
      </c>
      <c r="F140" s="21"/>
      <c r="G140" s="22">
        <v>1</v>
      </c>
      <c r="H140" s="32">
        <v>7</v>
      </c>
      <c r="I140" s="24">
        <v>0</v>
      </c>
      <c r="J140" s="21"/>
      <c r="K140" s="21">
        <v>1</v>
      </c>
      <c r="L140" s="21">
        <v>0</v>
      </c>
      <c r="M140" s="22">
        <v>1</v>
      </c>
      <c r="N140" s="26">
        <v>1</v>
      </c>
      <c r="O140" s="27"/>
      <c r="P140" s="28"/>
      <c r="Q140" s="21">
        <v>1</v>
      </c>
      <c r="R140" s="33">
        <v>2</v>
      </c>
      <c r="S140" s="21">
        <v>0</v>
      </c>
      <c r="T140" s="30">
        <v>0</v>
      </c>
      <c r="U140" s="34"/>
      <c r="W140" s="61"/>
      <c r="X140" s="60"/>
      <c r="Y140" s="60"/>
      <c r="Z140" s="60"/>
      <c r="AA140" s="60"/>
      <c r="AB140" s="64"/>
      <c r="AC140" s="60"/>
      <c r="AD140" s="60"/>
      <c r="AE140" s="60"/>
      <c r="AF140" s="60"/>
      <c r="AG140" s="60"/>
    </row>
    <row r="141" spans="1:33" x14ac:dyDescent="0.35">
      <c r="A141" s="19" t="s">
        <v>149</v>
      </c>
      <c r="B141" s="19" t="s">
        <v>63</v>
      </c>
      <c r="C141" s="20">
        <v>11</v>
      </c>
      <c r="D141" s="21">
        <v>2</v>
      </c>
      <c r="E141" s="21">
        <v>0</v>
      </c>
      <c r="F141" s="21"/>
      <c r="G141" s="22">
        <v>13</v>
      </c>
      <c r="H141" s="32">
        <v>50</v>
      </c>
      <c r="I141" s="24">
        <v>1</v>
      </c>
      <c r="J141" s="21"/>
      <c r="K141" s="21">
        <v>4</v>
      </c>
      <c r="L141" s="21">
        <v>2</v>
      </c>
      <c r="M141" s="22">
        <v>6</v>
      </c>
      <c r="N141" s="26">
        <v>0.67</v>
      </c>
      <c r="O141" s="27"/>
      <c r="P141" s="28"/>
      <c r="Q141" s="21">
        <v>7</v>
      </c>
      <c r="R141" s="33">
        <v>13</v>
      </c>
      <c r="S141" s="21">
        <v>5</v>
      </c>
      <c r="T141" s="30">
        <v>1</v>
      </c>
      <c r="U141" s="34"/>
      <c r="W141" s="61"/>
      <c r="X141" s="60"/>
      <c r="Y141" s="60"/>
      <c r="Z141" s="60"/>
      <c r="AA141" s="60"/>
      <c r="AB141" s="64"/>
      <c r="AC141" s="60"/>
      <c r="AD141" s="60"/>
      <c r="AE141" s="60"/>
      <c r="AF141" s="60"/>
      <c r="AG141" s="60"/>
    </row>
    <row r="142" spans="1:33" x14ac:dyDescent="0.35">
      <c r="A142" s="19" t="s">
        <v>150</v>
      </c>
      <c r="B142" s="19" t="s">
        <v>63</v>
      </c>
      <c r="C142" s="20">
        <v>0</v>
      </c>
      <c r="D142" s="21">
        <v>0</v>
      </c>
      <c r="E142" s="21">
        <v>0</v>
      </c>
      <c r="F142" s="21"/>
      <c r="G142" s="22">
        <v>0</v>
      </c>
      <c r="H142" s="32">
        <v>0</v>
      </c>
      <c r="I142" s="24">
        <v>0</v>
      </c>
      <c r="J142" s="21"/>
      <c r="K142" s="21">
        <v>0</v>
      </c>
      <c r="L142" s="21">
        <v>0</v>
      </c>
      <c r="M142" s="22">
        <v>0</v>
      </c>
      <c r="N142" s="26">
        <v>0</v>
      </c>
      <c r="O142" s="27"/>
      <c r="P142" s="28"/>
      <c r="Q142" s="21">
        <v>1</v>
      </c>
      <c r="R142" s="33">
        <v>1</v>
      </c>
      <c r="S142" s="21">
        <v>0</v>
      </c>
      <c r="T142" s="30">
        <v>1</v>
      </c>
      <c r="U142" s="34"/>
      <c r="W142" s="61"/>
      <c r="X142" s="60"/>
      <c r="Y142" s="60"/>
      <c r="Z142" s="60"/>
      <c r="AA142" s="60"/>
      <c r="AB142" s="64"/>
      <c r="AC142" s="60"/>
      <c r="AD142" s="60"/>
      <c r="AE142" s="60"/>
      <c r="AF142" s="60"/>
      <c r="AG142" s="60"/>
    </row>
    <row r="143" spans="1:33" x14ac:dyDescent="0.35">
      <c r="A143" s="19" t="s">
        <v>151</v>
      </c>
      <c r="B143" s="19" t="s">
        <v>63</v>
      </c>
      <c r="C143" s="20">
        <v>1</v>
      </c>
      <c r="D143" s="21">
        <v>2</v>
      </c>
      <c r="E143" s="21">
        <v>0</v>
      </c>
      <c r="F143" s="21"/>
      <c r="G143" s="22">
        <v>3</v>
      </c>
      <c r="H143" s="32">
        <v>20</v>
      </c>
      <c r="I143" s="24">
        <v>0</v>
      </c>
      <c r="J143" s="21"/>
      <c r="K143" s="21">
        <v>0</v>
      </c>
      <c r="L143" s="21">
        <v>0</v>
      </c>
      <c r="M143" s="22">
        <v>0</v>
      </c>
      <c r="N143" s="26">
        <v>0</v>
      </c>
      <c r="O143" s="27"/>
      <c r="P143" s="28"/>
      <c r="Q143" s="21">
        <v>2</v>
      </c>
      <c r="R143" s="33">
        <v>2</v>
      </c>
      <c r="S143" s="21">
        <v>3</v>
      </c>
      <c r="T143" s="30">
        <v>1</v>
      </c>
      <c r="U143" s="34"/>
      <c r="W143" s="61"/>
      <c r="X143" s="60"/>
      <c r="Y143" s="60"/>
      <c r="Z143" s="60"/>
      <c r="AA143" s="60"/>
      <c r="AB143" s="64"/>
      <c r="AC143" s="60"/>
      <c r="AD143" s="60"/>
      <c r="AE143" s="60"/>
      <c r="AF143" s="60"/>
      <c r="AG143" s="60"/>
    </row>
    <row r="144" spans="1:33" x14ac:dyDescent="0.35">
      <c r="A144" s="19" t="s">
        <v>152</v>
      </c>
      <c r="B144" s="19" t="s">
        <v>63</v>
      </c>
      <c r="C144" s="20">
        <v>0</v>
      </c>
      <c r="D144" s="21">
        <v>0</v>
      </c>
      <c r="E144" s="21">
        <v>0</v>
      </c>
      <c r="F144" s="21"/>
      <c r="G144" s="22">
        <v>0</v>
      </c>
      <c r="H144" s="32">
        <v>0</v>
      </c>
      <c r="I144" s="24">
        <v>0</v>
      </c>
      <c r="J144" s="21"/>
      <c r="K144" s="21">
        <v>0</v>
      </c>
      <c r="L144" s="21">
        <v>0</v>
      </c>
      <c r="M144" s="22">
        <v>0</v>
      </c>
      <c r="N144" s="26">
        <v>0</v>
      </c>
      <c r="O144" s="27"/>
      <c r="P144" s="28"/>
      <c r="Q144" s="21">
        <v>1</v>
      </c>
      <c r="R144" s="33">
        <v>1</v>
      </c>
      <c r="S144" s="21">
        <v>0</v>
      </c>
      <c r="T144" s="30">
        <v>0</v>
      </c>
      <c r="U144" s="34"/>
      <c r="W144" s="61"/>
      <c r="X144" s="60"/>
      <c r="Y144" s="60"/>
      <c r="Z144" s="60"/>
      <c r="AA144" s="60"/>
      <c r="AB144" s="64"/>
      <c r="AC144" s="60"/>
      <c r="AD144" s="60"/>
      <c r="AE144" s="60"/>
      <c r="AF144" s="60"/>
      <c r="AG144" s="60"/>
    </row>
    <row r="145" spans="1:33" x14ac:dyDescent="0.35">
      <c r="A145" s="19" t="s">
        <v>153</v>
      </c>
      <c r="B145" s="19" t="s">
        <v>63</v>
      </c>
      <c r="C145" s="20">
        <v>2</v>
      </c>
      <c r="D145" s="21">
        <v>0</v>
      </c>
      <c r="E145" s="21">
        <v>0</v>
      </c>
      <c r="F145" s="21"/>
      <c r="G145" s="22">
        <v>2</v>
      </c>
      <c r="H145" s="32">
        <v>20</v>
      </c>
      <c r="I145" s="24">
        <v>0</v>
      </c>
      <c r="J145" s="21"/>
      <c r="K145" s="21">
        <v>0</v>
      </c>
      <c r="L145" s="21">
        <v>1</v>
      </c>
      <c r="M145" s="22">
        <v>1</v>
      </c>
      <c r="N145" s="26">
        <v>0</v>
      </c>
      <c r="O145" s="27"/>
      <c r="P145" s="28"/>
      <c r="Q145" s="21">
        <v>1</v>
      </c>
      <c r="R145" s="33">
        <v>2</v>
      </c>
      <c r="S145" s="21">
        <v>1</v>
      </c>
      <c r="T145" s="30">
        <v>0</v>
      </c>
      <c r="U145" s="34"/>
      <c r="W145" s="61"/>
      <c r="X145" s="60"/>
      <c r="Y145" s="60"/>
      <c r="Z145" s="60"/>
      <c r="AA145" s="60"/>
      <c r="AB145" s="64"/>
      <c r="AC145" s="60"/>
      <c r="AD145" s="60"/>
      <c r="AE145" s="60"/>
      <c r="AF145" s="60"/>
      <c r="AG145" s="60"/>
    </row>
    <row r="146" spans="1:33" x14ac:dyDescent="0.35">
      <c r="A146" s="19" t="s">
        <v>154</v>
      </c>
      <c r="B146" s="19" t="s">
        <v>63</v>
      </c>
      <c r="C146" s="20">
        <v>1</v>
      </c>
      <c r="D146" s="21">
        <v>0</v>
      </c>
      <c r="E146" s="21">
        <v>0</v>
      </c>
      <c r="F146" s="21"/>
      <c r="G146" s="22">
        <v>1</v>
      </c>
      <c r="H146" s="32">
        <v>0</v>
      </c>
      <c r="I146" s="24">
        <v>0</v>
      </c>
      <c r="J146" s="21"/>
      <c r="K146" s="21">
        <v>1</v>
      </c>
      <c r="L146" s="21">
        <v>0</v>
      </c>
      <c r="M146" s="22">
        <v>1</v>
      </c>
      <c r="N146" s="26">
        <v>1</v>
      </c>
      <c r="O146" s="27"/>
      <c r="P146" s="28"/>
      <c r="Q146" s="21">
        <v>2</v>
      </c>
      <c r="R146" s="33">
        <v>3</v>
      </c>
      <c r="S146" s="21">
        <v>0</v>
      </c>
      <c r="T146" s="30">
        <v>0</v>
      </c>
      <c r="U146" s="34"/>
      <c r="W146" s="61"/>
      <c r="X146" s="60"/>
      <c r="Y146" s="60"/>
      <c r="Z146" s="60"/>
      <c r="AA146" s="60"/>
      <c r="AB146" s="64"/>
      <c r="AC146" s="60"/>
      <c r="AD146" s="60"/>
      <c r="AE146" s="60"/>
      <c r="AF146" s="60"/>
      <c r="AG146" s="60"/>
    </row>
    <row r="147" spans="1:33" x14ac:dyDescent="0.35">
      <c r="A147" s="19" t="s">
        <v>155</v>
      </c>
      <c r="B147" s="19" t="s">
        <v>63</v>
      </c>
      <c r="C147" s="20">
        <v>59</v>
      </c>
      <c r="D147" s="21">
        <v>13</v>
      </c>
      <c r="E147" s="21">
        <v>0</v>
      </c>
      <c r="F147" s="21"/>
      <c r="G147" s="22">
        <v>72</v>
      </c>
      <c r="H147" s="32">
        <v>0</v>
      </c>
      <c r="I147" s="24">
        <v>2</v>
      </c>
      <c r="J147" s="21"/>
      <c r="K147" s="21">
        <v>26</v>
      </c>
      <c r="L147" s="21">
        <v>47</v>
      </c>
      <c r="M147" s="22">
        <v>73</v>
      </c>
      <c r="N147" s="26">
        <v>0.36</v>
      </c>
      <c r="O147" s="27"/>
      <c r="P147" s="28"/>
      <c r="Q147" s="21">
        <v>21</v>
      </c>
      <c r="R147" s="33">
        <v>94</v>
      </c>
      <c r="S147" s="21">
        <v>32</v>
      </c>
      <c r="T147" s="30">
        <v>35</v>
      </c>
      <c r="U147" s="34"/>
      <c r="W147" s="61"/>
      <c r="X147" s="60"/>
      <c r="Y147" s="60"/>
      <c r="Z147" s="60"/>
      <c r="AA147" s="60"/>
      <c r="AB147" s="64"/>
      <c r="AC147" s="60"/>
      <c r="AD147" s="60"/>
      <c r="AE147" s="60"/>
      <c r="AF147" s="60"/>
      <c r="AG147" s="60"/>
    </row>
    <row r="148" spans="1:33" x14ac:dyDescent="0.35">
      <c r="A148" s="19" t="s">
        <v>156</v>
      </c>
      <c r="B148" s="19" t="s">
        <v>63</v>
      </c>
      <c r="C148" s="20">
        <v>4</v>
      </c>
      <c r="D148" s="21">
        <v>2</v>
      </c>
      <c r="E148" s="21">
        <v>0</v>
      </c>
      <c r="F148" s="21"/>
      <c r="G148" s="22">
        <v>6</v>
      </c>
      <c r="H148" s="32">
        <v>250</v>
      </c>
      <c r="I148" s="24">
        <v>0</v>
      </c>
      <c r="J148" s="21"/>
      <c r="K148" s="21">
        <v>0</v>
      </c>
      <c r="L148" s="21">
        <v>3</v>
      </c>
      <c r="M148" s="22">
        <v>3</v>
      </c>
      <c r="N148" s="26">
        <v>0</v>
      </c>
      <c r="O148" s="27"/>
      <c r="P148" s="28"/>
      <c r="Q148" s="21">
        <v>0</v>
      </c>
      <c r="R148" s="33">
        <v>3</v>
      </c>
      <c r="S148" s="21">
        <v>4</v>
      </c>
      <c r="T148" s="30">
        <v>1</v>
      </c>
      <c r="U148" s="34"/>
      <c r="W148" s="61"/>
      <c r="X148" s="60"/>
      <c r="Y148" s="60"/>
      <c r="Z148" s="60"/>
      <c r="AA148" s="60"/>
      <c r="AB148" s="64"/>
      <c r="AC148" s="60"/>
      <c r="AD148" s="60"/>
      <c r="AE148" s="60"/>
      <c r="AF148" s="60"/>
      <c r="AG148" s="60"/>
    </row>
    <row r="149" spans="1:33" x14ac:dyDescent="0.35">
      <c r="A149" s="19" t="s">
        <v>157</v>
      </c>
      <c r="B149" s="19" t="s">
        <v>63</v>
      </c>
      <c r="C149" s="20">
        <v>0</v>
      </c>
      <c r="D149" s="21">
        <v>1</v>
      </c>
      <c r="E149" s="21">
        <v>0</v>
      </c>
      <c r="F149" s="21"/>
      <c r="G149" s="22">
        <v>1</v>
      </c>
      <c r="H149" s="32">
        <v>0</v>
      </c>
      <c r="I149" s="24">
        <v>0</v>
      </c>
      <c r="J149" s="21"/>
      <c r="K149" s="21">
        <v>0</v>
      </c>
      <c r="L149" s="21">
        <v>0</v>
      </c>
      <c r="M149" s="22">
        <v>0</v>
      </c>
      <c r="N149" s="26">
        <v>0</v>
      </c>
      <c r="O149" s="27"/>
      <c r="P149" s="28"/>
      <c r="Q149" s="21">
        <v>0</v>
      </c>
      <c r="R149" s="33">
        <v>0</v>
      </c>
      <c r="S149" s="21">
        <v>1</v>
      </c>
      <c r="T149" s="30">
        <v>0</v>
      </c>
      <c r="U149" s="34"/>
      <c r="W149" s="61"/>
      <c r="X149" s="60"/>
      <c r="Y149" s="60"/>
      <c r="Z149" s="60"/>
      <c r="AA149" s="60"/>
      <c r="AB149" s="64"/>
      <c r="AC149" s="60"/>
      <c r="AD149" s="60"/>
      <c r="AE149" s="60"/>
      <c r="AF149" s="60"/>
      <c r="AG149" s="60"/>
    </row>
    <row r="150" spans="1:33" x14ac:dyDescent="0.35">
      <c r="A150" s="19" t="s">
        <v>158</v>
      </c>
      <c r="B150" s="19" t="s">
        <v>63</v>
      </c>
      <c r="C150" s="20">
        <v>9</v>
      </c>
      <c r="D150" s="21">
        <v>1</v>
      </c>
      <c r="E150" s="21">
        <v>0</v>
      </c>
      <c r="F150" s="21"/>
      <c r="G150" s="22">
        <v>10</v>
      </c>
      <c r="H150" s="32">
        <v>0</v>
      </c>
      <c r="I150" s="24">
        <v>0</v>
      </c>
      <c r="J150" s="21"/>
      <c r="K150" s="21">
        <v>2</v>
      </c>
      <c r="L150" s="21">
        <v>12</v>
      </c>
      <c r="M150" s="22">
        <v>14</v>
      </c>
      <c r="N150" s="26">
        <v>0.14000000000000001</v>
      </c>
      <c r="O150" s="27"/>
      <c r="P150" s="28"/>
      <c r="Q150" s="21">
        <v>2</v>
      </c>
      <c r="R150" s="33">
        <v>16</v>
      </c>
      <c r="S150" s="21">
        <v>5</v>
      </c>
      <c r="T150" s="30">
        <v>10</v>
      </c>
      <c r="U150" s="34"/>
      <c r="W150" s="61"/>
      <c r="X150" s="60"/>
      <c r="Y150" s="60"/>
      <c r="Z150" s="60"/>
      <c r="AA150" s="60"/>
      <c r="AB150" s="64"/>
      <c r="AC150" s="60"/>
      <c r="AD150" s="60"/>
      <c r="AE150" s="60"/>
      <c r="AF150" s="60"/>
      <c r="AG150" s="60"/>
    </row>
    <row r="151" spans="1:33" x14ac:dyDescent="0.35">
      <c r="A151" s="19" t="s">
        <v>159</v>
      </c>
      <c r="B151" s="19" t="s">
        <v>63</v>
      </c>
      <c r="C151" s="20">
        <v>20</v>
      </c>
      <c r="D151" s="21">
        <v>4</v>
      </c>
      <c r="E151" s="21">
        <v>0</v>
      </c>
      <c r="F151" s="21"/>
      <c r="G151" s="22">
        <v>24</v>
      </c>
      <c r="H151" s="32">
        <v>27</v>
      </c>
      <c r="I151" s="24">
        <v>0</v>
      </c>
      <c r="J151" s="21"/>
      <c r="K151" s="21">
        <v>8</v>
      </c>
      <c r="L151" s="21">
        <v>13</v>
      </c>
      <c r="M151" s="22">
        <v>21</v>
      </c>
      <c r="N151" s="26">
        <v>0.38</v>
      </c>
      <c r="O151" s="27"/>
      <c r="P151" s="28"/>
      <c r="Q151" s="21">
        <v>2</v>
      </c>
      <c r="R151" s="33">
        <v>23</v>
      </c>
      <c r="S151" s="21">
        <v>12</v>
      </c>
      <c r="T151" s="30">
        <v>11</v>
      </c>
      <c r="U151" s="34"/>
      <c r="W151" s="61"/>
      <c r="X151" s="60"/>
      <c r="Y151" s="60"/>
      <c r="Z151" s="60"/>
      <c r="AA151" s="60"/>
      <c r="AB151" s="64"/>
      <c r="AC151" s="60"/>
      <c r="AD151" s="60"/>
      <c r="AE151" s="60"/>
      <c r="AF151" s="60"/>
      <c r="AG151" s="60"/>
    </row>
    <row r="152" spans="1:33" x14ac:dyDescent="0.35">
      <c r="A152" s="19" t="s">
        <v>160</v>
      </c>
      <c r="B152" s="19" t="s">
        <v>63</v>
      </c>
      <c r="C152" s="20">
        <v>1</v>
      </c>
      <c r="D152" s="21">
        <v>0</v>
      </c>
      <c r="E152" s="21">
        <v>0</v>
      </c>
      <c r="F152" s="21"/>
      <c r="G152" s="22">
        <v>1</v>
      </c>
      <c r="H152" s="32">
        <v>285</v>
      </c>
      <c r="I152" s="24">
        <v>1</v>
      </c>
      <c r="J152" s="21"/>
      <c r="K152" s="21">
        <v>2</v>
      </c>
      <c r="L152" s="21">
        <v>5</v>
      </c>
      <c r="M152" s="22">
        <v>7</v>
      </c>
      <c r="N152" s="26">
        <v>0.28999999999999998</v>
      </c>
      <c r="O152" s="27"/>
      <c r="P152" s="28"/>
      <c r="Q152" s="21">
        <v>1</v>
      </c>
      <c r="R152" s="33">
        <v>8</v>
      </c>
      <c r="S152" s="21">
        <v>0</v>
      </c>
      <c r="T152" s="30">
        <v>5</v>
      </c>
      <c r="U152" s="34"/>
      <c r="W152" s="61"/>
      <c r="X152" s="60"/>
      <c r="Y152" s="60"/>
      <c r="Z152" s="60"/>
      <c r="AA152" s="60"/>
      <c r="AB152" s="64"/>
      <c r="AC152" s="60"/>
      <c r="AD152" s="60"/>
      <c r="AE152" s="60"/>
      <c r="AF152" s="60"/>
      <c r="AG152" s="60"/>
    </row>
    <row r="153" spans="1:33" x14ac:dyDescent="0.35">
      <c r="A153" s="19" t="s">
        <v>161</v>
      </c>
      <c r="B153" s="19" t="s">
        <v>63</v>
      </c>
      <c r="C153" s="20">
        <v>0</v>
      </c>
      <c r="D153" s="21">
        <v>0</v>
      </c>
      <c r="E153" s="21">
        <v>0</v>
      </c>
      <c r="F153" s="21"/>
      <c r="G153" s="22">
        <v>0</v>
      </c>
      <c r="H153" s="32">
        <v>0</v>
      </c>
      <c r="I153" s="24">
        <v>0</v>
      </c>
      <c r="J153" s="21"/>
      <c r="K153" s="21">
        <v>0</v>
      </c>
      <c r="L153" s="21">
        <v>0</v>
      </c>
      <c r="M153" s="22">
        <v>0</v>
      </c>
      <c r="N153" s="26">
        <v>0</v>
      </c>
      <c r="O153" s="27"/>
      <c r="P153" s="28"/>
      <c r="Q153" s="21">
        <v>1</v>
      </c>
      <c r="R153" s="33">
        <v>1</v>
      </c>
      <c r="S153" s="21">
        <v>0</v>
      </c>
      <c r="T153" s="30">
        <v>0</v>
      </c>
      <c r="U153" s="34"/>
      <c r="W153" s="61"/>
      <c r="X153" s="60"/>
      <c r="Y153" s="60"/>
      <c r="Z153" s="60"/>
      <c r="AA153" s="60"/>
      <c r="AB153" s="64"/>
      <c r="AC153" s="60"/>
      <c r="AD153" s="60"/>
      <c r="AE153" s="60"/>
      <c r="AF153" s="60"/>
      <c r="AG153" s="60"/>
    </row>
    <row r="154" spans="1:33" x14ac:dyDescent="0.35">
      <c r="A154" s="19" t="s">
        <v>162</v>
      </c>
      <c r="B154" s="19" t="s">
        <v>63</v>
      </c>
      <c r="C154" s="20">
        <v>0</v>
      </c>
      <c r="D154" s="21">
        <v>0</v>
      </c>
      <c r="E154" s="21">
        <v>0</v>
      </c>
      <c r="F154" s="21"/>
      <c r="G154" s="22">
        <v>0</v>
      </c>
      <c r="H154" s="32">
        <v>0</v>
      </c>
      <c r="I154" s="24">
        <v>0</v>
      </c>
      <c r="J154" s="21"/>
      <c r="K154" s="21">
        <v>0</v>
      </c>
      <c r="L154" s="21">
        <v>0</v>
      </c>
      <c r="M154" s="22">
        <v>0</v>
      </c>
      <c r="N154" s="26">
        <v>0</v>
      </c>
      <c r="O154" s="27"/>
      <c r="P154" s="28"/>
      <c r="Q154" s="21">
        <v>1</v>
      </c>
      <c r="R154" s="33">
        <v>1</v>
      </c>
      <c r="S154" s="21">
        <v>0</v>
      </c>
      <c r="T154" s="30">
        <v>0</v>
      </c>
      <c r="U154" s="34"/>
      <c r="W154" s="61"/>
      <c r="X154" s="60"/>
      <c r="Y154" s="60"/>
      <c r="Z154" s="60"/>
      <c r="AA154" s="60"/>
      <c r="AB154" s="64"/>
      <c r="AC154" s="60"/>
      <c r="AD154" s="60"/>
      <c r="AE154" s="60"/>
      <c r="AF154" s="60"/>
      <c r="AG154" s="60"/>
    </row>
    <row r="155" spans="1:33" x14ac:dyDescent="0.35">
      <c r="A155" s="19" t="s">
        <v>163</v>
      </c>
      <c r="B155" s="19" t="s">
        <v>63</v>
      </c>
      <c r="C155" s="20">
        <v>0</v>
      </c>
      <c r="D155" s="21">
        <v>0</v>
      </c>
      <c r="E155" s="21">
        <v>0</v>
      </c>
      <c r="F155" s="21"/>
      <c r="G155" s="22">
        <v>0</v>
      </c>
      <c r="H155" s="32">
        <v>0</v>
      </c>
      <c r="I155" s="24">
        <v>0</v>
      </c>
      <c r="J155" s="21"/>
      <c r="K155" s="21">
        <v>0</v>
      </c>
      <c r="L155" s="21">
        <v>0</v>
      </c>
      <c r="M155" s="22">
        <v>0</v>
      </c>
      <c r="N155" s="26">
        <v>0</v>
      </c>
      <c r="O155" s="27"/>
      <c r="P155" s="28"/>
      <c r="Q155" s="21">
        <v>1</v>
      </c>
      <c r="R155" s="33">
        <v>1</v>
      </c>
      <c r="S155" s="21">
        <v>0</v>
      </c>
      <c r="T155" s="30">
        <v>1</v>
      </c>
      <c r="U155" s="34"/>
      <c r="W155" s="61"/>
      <c r="X155" s="60"/>
      <c r="Y155" s="60"/>
      <c r="Z155" s="60"/>
      <c r="AA155" s="60"/>
      <c r="AB155" s="64"/>
      <c r="AC155" s="60"/>
      <c r="AD155" s="60"/>
      <c r="AE155" s="60"/>
      <c r="AF155" s="60"/>
      <c r="AG155" s="60"/>
    </row>
    <row r="156" spans="1:33" x14ac:dyDescent="0.35">
      <c r="A156" s="19" t="s">
        <v>164</v>
      </c>
      <c r="B156" s="19" t="s">
        <v>63</v>
      </c>
      <c r="C156" s="20">
        <v>21</v>
      </c>
      <c r="D156" s="21">
        <v>8</v>
      </c>
      <c r="E156" s="21">
        <v>0</v>
      </c>
      <c r="F156" s="21"/>
      <c r="G156" s="22">
        <v>29</v>
      </c>
      <c r="H156" s="32">
        <v>57</v>
      </c>
      <c r="I156" s="24">
        <v>0</v>
      </c>
      <c r="J156" s="21"/>
      <c r="K156" s="21">
        <v>18</v>
      </c>
      <c r="L156" s="21">
        <v>0</v>
      </c>
      <c r="M156" s="22">
        <v>18</v>
      </c>
      <c r="N156" s="26">
        <v>1</v>
      </c>
      <c r="O156" s="27"/>
      <c r="P156" s="28"/>
      <c r="Q156" s="21">
        <v>9</v>
      </c>
      <c r="R156" s="33">
        <v>27</v>
      </c>
      <c r="S156" s="21">
        <v>13</v>
      </c>
      <c r="T156" s="30">
        <v>2</v>
      </c>
      <c r="U156" s="34"/>
      <c r="W156" s="61"/>
      <c r="X156" s="60"/>
      <c r="Y156" s="60"/>
      <c r="Z156" s="60"/>
      <c r="AA156" s="60"/>
      <c r="AB156" s="64"/>
      <c r="AC156" s="60"/>
      <c r="AD156" s="60"/>
      <c r="AE156" s="60"/>
      <c r="AF156" s="60"/>
      <c r="AG156" s="60"/>
    </row>
    <row r="157" spans="1:33" x14ac:dyDescent="0.35">
      <c r="A157" s="19" t="s">
        <v>165</v>
      </c>
      <c r="B157" s="19" t="s">
        <v>63</v>
      </c>
      <c r="C157" s="20">
        <v>350</v>
      </c>
      <c r="D157" s="21">
        <v>45</v>
      </c>
      <c r="E157" s="21">
        <v>1</v>
      </c>
      <c r="F157" s="21"/>
      <c r="G157" s="22">
        <v>396</v>
      </c>
      <c r="H157" s="32">
        <v>178</v>
      </c>
      <c r="I157" s="24">
        <v>7</v>
      </c>
      <c r="J157" s="21"/>
      <c r="K157" s="21">
        <v>187</v>
      </c>
      <c r="L157" s="21">
        <v>65</v>
      </c>
      <c r="M157" s="22">
        <v>252</v>
      </c>
      <c r="N157" s="26">
        <v>0.74</v>
      </c>
      <c r="O157" s="27"/>
      <c r="P157" s="28"/>
      <c r="Q157" s="21">
        <v>38</v>
      </c>
      <c r="R157" s="33">
        <v>290</v>
      </c>
      <c r="S157" s="21">
        <v>217</v>
      </c>
      <c r="T157" s="30">
        <v>74</v>
      </c>
      <c r="U157" s="34"/>
      <c r="W157" s="61"/>
      <c r="X157" s="60"/>
      <c r="Y157" s="60"/>
      <c r="Z157" s="60"/>
      <c r="AA157" s="60"/>
      <c r="AB157" s="64"/>
      <c r="AC157" s="60"/>
      <c r="AD157" s="60"/>
      <c r="AE157" s="60"/>
      <c r="AF157" s="60"/>
      <c r="AG157" s="60"/>
    </row>
    <row r="158" spans="1:33" x14ac:dyDescent="0.35">
      <c r="A158" s="19" t="s">
        <v>166</v>
      </c>
      <c r="B158" s="19" t="s">
        <v>63</v>
      </c>
      <c r="C158" s="20">
        <v>15</v>
      </c>
      <c r="D158" s="21">
        <v>8</v>
      </c>
      <c r="E158" s="21">
        <v>0</v>
      </c>
      <c r="F158" s="21"/>
      <c r="G158" s="22">
        <v>23</v>
      </c>
      <c r="H158" s="32">
        <v>141</v>
      </c>
      <c r="I158" s="24">
        <v>1</v>
      </c>
      <c r="J158" s="21"/>
      <c r="K158" s="21">
        <v>0</v>
      </c>
      <c r="L158" s="21">
        <v>46</v>
      </c>
      <c r="M158" s="22">
        <v>46</v>
      </c>
      <c r="N158" s="26">
        <v>0</v>
      </c>
      <c r="O158" s="27"/>
      <c r="P158" s="28"/>
      <c r="Q158" s="21">
        <v>5</v>
      </c>
      <c r="R158" s="33">
        <v>51</v>
      </c>
      <c r="S158" s="21">
        <v>12</v>
      </c>
      <c r="T158" s="30">
        <v>34</v>
      </c>
      <c r="U158" s="34"/>
      <c r="W158" s="61"/>
      <c r="X158" s="60"/>
      <c r="Y158" s="60"/>
      <c r="Z158" s="60"/>
      <c r="AA158" s="60"/>
      <c r="AB158" s="64"/>
      <c r="AC158" s="60"/>
      <c r="AD158" s="60"/>
      <c r="AE158" s="60"/>
      <c r="AF158" s="60"/>
      <c r="AG158" s="60"/>
    </row>
    <row r="159" spans="1:33" x14ac:dyDescent="0.35">
      <c r="A159" s="19" t="s">
        <v>167</v>
      </c>
      <c r="B159" s="19" t="s">
        <v>63</v>
      </c>
      <c r="C159" s="20">
        <v>2</v>
      </c>
      <c r="D159" s="21">
        <v>1</v>
      </c>
      <c r="E159" s="21">
        <v>0</v>
      </c>
      <c r="F159" s="21"/>
      <c r="G159" s="22">
        <v>3</v>
      </c>
      <c r="H159" s="32">
        <v>20</v>
      </c>
      <c r="I159" s="24">
        <v>1</v>
      </c>
      <c r="J159" s="21"/>
      <c r="K159" s="21">
        <v>2</v>
      </c>
      <c r="L159" s="21">
        <v>0</v>
      </c>
      <c r="M159" s="22">
        <v>2</v>
      </c>
      <c r="N159" s="26">
        <v>1</v>
      </c>
      <c r="O159" s="27"/>
      <c r="P159" s="28"/>
      <c r="Q159" s="21">
        <v>1</v>
      </c>
      <c r="R159" s="33">
        <v>3</v>
      </c>
      <c r="S159" s="21">
        <v>3</v>
      </c>
      <c r="T159" s="30">
        <v>1</v>
      </c>
      <c r="U159" s="34"/>
      <c r="W159" s="61"/>
      <c r="X159" s="60"/>
      <c r="Y159" s="60"/>
      <c r="Z159" s="60"/>
      <c r="AA159" s="60"/>
      <c r="AB159" s="64"/>
      <c r="AC159" s="60"/>
      <c r="AD159" s="60"/>
      <c r="AE159" s="60"/>
      <c r="AF159" s="60"/>
      <c r="AG159" s="60"/>
    </row>
    <row r="160" spans="1:33" x14ac:dyDescent="0.35">
      <c r="A160" s="19" t="s">
        <v>168</v>
      </c>
      <c r="B160" s="19" t="s">
        <v>63</v>
      </c>
      <c r="C160" s="20">
        <v>6</v>
      </c>
      <c r="D160" s="21">
        <v>1</v>
      </c>
      <c r="E160" s="21">
        <v>0</v>
      </c>
      <c r="F160" s="21"/>
      <c r="G160" s="22">
        <v>7</v>
      </c>
      <c r="H160" s="32">
        <v>192</v>
      </c>
      <c r="I160" s="24">
        <v>1</v>
      </c>
      <c r="J160" s="21"/>
      <c r="K160" s="21">
        <v>0</v>
      </c>
      <c r="L160" s="21">
        <v>2</v>
      </c>
      <c r="M160" s="22">
        <v>2</v>
      </c>
      <c r="N160" s="26">
        <v>0</v>
      </c>
      <c r="O160" s="27"/>
      <c r="P160" s="28"/>
      <c r="Q160" s="21">
        <v>1</v>
      </c>
      <c r="R160" s="33">
        <v>3</v>
      </c>
      <c r="S160" s="21">
        <v>7</v>
      </c>
      <c r="T160" s="30">
        <v>2</v>
      </c>
      <c r="U160" s="34"/>
      <c r="W160" s="61"/>
      <c r="X160" s="60"/>
      <c r="Y160" s="60"/>
      <c r="Z160" s="60"/>
      <c r="AA160" s="60"/>
      <c r="AB160" s="64"/>
      <c r="AC160" s="60"/>
      <c r="AD160" s="60"/>
      <c r="AE160" s="60"/>
      <c r="AF160" s="60"/>
      <c r="AG160" s="60"/>
    </row>
    <row r="161" spans="1:33" x14ac:dyDescent="0.35">
      <c r="A161" s="19" t="s">
        <v>41</v>
      </c>
      <c r="B161" s="19" t="s">
        <v>63</v>
      </c>
      <c r="C161" s="20">
        <v>0</v>
      </c>
      <c r="D161" s="21">
        <v>0</v>
      </c>
      <c r="E161" s="21">
        <v>0</v>
      </c>
      <c r="F161" s="21"/>
      <c r="G161" s="22">
        <v>0</v>
      </c>
      <c r="H161" s="32">
        <v>0</v>
      </c>
      <c r="I161" s="24">
        <v>0</v>
      </c>
      <c r="J161" s="21"/>
      <c r="K161" s="21">
        <v>8</v>
      </c>
      <c r="L161" s="21">
        <v>25</v>
      </c>
      <c r="M161" s="22">
        <v>33</v>
      </c>
      <c r="N161" s="26">
        <v>0.24</v>
      </c>
      <c r="O161" s="27"/>
      <c r="P161" s="28"/>
      <c r="Q161" s="21">
        <v>4</v>
      </c>
      <c r="R161" s="33">
        <v>37</v>
      </c>
      <c r="S161" s="21">
        <v>0</v>
      </c>
      <c r="T161" s="30">
        <v>34</v>
      </c>
      <c r="U161" s="34"/>
      <c r="W161" s="61"/>
      <c r="X161" s="60"/>
      <c r="Y161" s="60"/>
      <c r="Z161" s="60"/>
      <c r="AA161" s="60"/>
      <c r="AB161" s="64"/>
      <c r="AC161" s="60"/>
      <c r="AD161" s="60"/>
      <c r="AE161" s="60"/>
      <c r="AF161" s="60"/>
      <c r="AG161" s="60"/>
    </row>
    <row r="162" spans="1:33" x14ac:dyDescent="0.35">
      <c r="A162" s="19" t="s">
        <v>59</v>
      </c>
      <c r="B162" s="19" t="s">
        <v>63</v>
      </c>
      <c r="C162" s="20">
        <v>0</v>
      </c>
      <c r="D162" s="21">
        <v>0</v>
      </c>
      <c r="E162" s="21">
        <v>0</v>
      </c>
      <c r="F162" s="21"/>
      <c r="G162" s="22">
        <v>0</v>
      </c>
      <c r="H162" s="32">
        <v>0</v>
      </c>
      <c r="I162" s="24">
        <v>0</v>
      </c>
      <c r="J162" s="21"/>
      <c r="K162" s="21">
        <v>0</v>
      </c>
      <c r="L162" s="21">
        <v>0</v>
      </c>
      <c r="M162" s="22">
        <v>0</v>
      </c>
      <c r="N162" s="26">
        <v>0</v>
      </c>
      <c r="O162" s="27"/>
      <c r="P162" s="28"/>
      <c r="Q162" s="21">
        <v>2</v>
      </c>
      <c r="R162" s="33">
        <v>2</v>
      </c>
      <c r="S162" s="21">
        <v>0</v>
      </c>
      <c r="T162" s="30">
        <v>2</v>
      </c>
      <c r="U162" s="34"/>
      <c r="W162" s="61"/>
      <c r="X162" s="60"/>
      <c r="Y162" s="60"/>
      <c r="Z162" s="60"/>
      <c r="AA162" s="60"/>
      <c r="AB162" s="64"/>
      <c r="AC162" s="60"/>
      <c r="AD162" s="60"/>
      <c r="AE162" s="60"/>
      <c r="AF162" s="60"/>
      <c r="AG162" s="60"/>
    </row>
    <row r="163" spans="1:33" x14ac:dyDescent="0.35">
      <c r="A163" s="19" t="s">
        <v>169</v>
      </c>
      <c r="B163" s="19" t="s">
        <v>63</v>
      </c>
      <c r="C163" s="20">
        <v>0</v>
      </c>
      <c r="D163" s="21">
        <v>0</v>
      </c>
      <c r="E163" s="21">
        <v>0</v>
      </c>
      <c r="F163" s="21"/>
      <c r="G163" s="22">
        <v>0</v>
      </c>
      <c r="H163" s="32">
        <v>0</v>
      </c>
      <c r="I163" s="24">
        <v>0</v>
      </c>
      <c r="J163" s="21"/>
      <c r="K163" s="21">
        <v>0</v>
      </c>
      <c r="L163" s="21">
        <v>0</v>
      </c>
      <c r="M163" s="22">
        <v>0</v>
      </c>
      <c r="N163" s="26">
        <v>0</v>
      </c>
      <c r="O163" s="27"/>
      <c r="P163" s="28"/>
      <c r="Q163" s="21">
        <v>1</v>
      </c>
      <c r="R163" s="33">
        <v>1</v>
      </c>
      <c r="S163" s="21">
        <v>0</v>
      </c>
      <c r="T163" s="30">
        <v>0</v>
      </c>
      <c r="U163" s="34"/>
      <c r="W163" s="61"/>
      <c r="X163" s="60"/>
      <c r="Y163" s="60"/>
      <c r="Z163" s="60"/>
      <c r="AA163" s="60"/>
      <c r="AB163" s="64"/>
      <c r="AC163" s="60"/>
      <c r="AD163" s="60"/>
      <c r="AE163" s="60"/>
      <c r="AF163" s="60"/>
      <c r="AG163" s="60"/>
    </row>
    <row r="164" spans="1:33" x14ac:dyDescent="0.35">
      <c r="A164" s="19" t="s">
        <v>170</v>
      </c>
      <c r="B164" s="19" t="s">
        <v>63</v>
      </c>
      <c r="C164" s="20">
        <v>40</v>
      </c>
      <c r="D164" s="21">
        <v>8</v>
      </c>
      <c r="E164" s="21">
        <v>0</v>
      </c>
      <c r="F164" s="21"/>
      <c r="G164" s="22">
        <v>48</v>
      </c>
      <c r="H164" s="32">
        <v>87</v>
      </c>
      <c r="I164" s="24">
        <v>2</v>
      </c>
      <c r="J164" s="21"/>
      <c r="K164" s="21">
        <v>14</v>
      </c>
      <c r="L164" s="21">
        <v>8</v>
      </c>
      <c r="M164" s="22">
        <v>22</v>
      </c>
      <c r="N164" s="26">
        <v>0.64</v>
      </c>
      <c r="O164" s="27"/>
      <c r="P164" s="28"/>
      <c r="Q164" s="21">
        <v>8</v>
      </c>
      <c r="R164" s="33">
        <v>30</v>
      </c>
      <c r="S164" s="21">
        <v>29</v>
      </c>
      <c r="T164" s="30">
        <v>3</v>
      </c>
      <c r="U164" s="34"/>
      <c r="W164" s="61"/>
      <c r="X164" s="60"/>
      <c r="Y164" s="60"/>
      <c r="Z164" s="60"/>
      <c r="AA164" s="60"/>
      <c r="AB164" s="64"/>
      <c r="AC164" s="60"/>
      <c r="AD164" s="60"/>
      <c r="AE164" s="60"/>
      <c r="AF164" s="60"/>
      <c r="AG164" s="60"/>
    </row>
    <row r="165" spans="1:33" x14ac:dyDescent="0.35">
      <c r="A165" s="19" t="s">
        <v>171</v>
      </c>
      <c r="B165" s="19" t="s">
        <v>63</v>
      </c>
      <c r="C165" s="20">
        <v>13</v>
      </c>
      <c r="D165" s="21">
        <v>2</v>
      </c>
      <c r="E165" s="21">
        <v>0</v>
      </c>
      <c r="F165" s="21"/>
      <c r="G165" s="22">
        <v>15</v>
      </c>
      <c r="H165" s="32">
        <v>638</v>
      </c>
      <c r="I165" s="24">
        <v>1</v>
      </c>
      <c r="J165" s="21"/>
      <c r="K165" s="21">
        <v>6</v>
      </c>
      <c r="L165" s="21">
        <v>1</v>
      </c>
      <c r="M165" s="22">
        <v>7</v>
      </c>
      <c r="N165" s="26">
        <v>0.86</v>
      </c>
      <c r="O165" s="27"/>
      <c r="P165" s="28"/>
      <c r="Q165" s="21">
        <v>7</v>
      </c>
      <c r="R165" s="33">
        <v>14</v>
      </c>
      <c r="S165" s="21">
        <v>6</v>
      </c>
      <c r="T165" s="30">
        <v>0</v>
      </c>
      <c r="U165" s="34"/>
      <c r="W165" s="61"/>
      <c r="X165" s="60"/>
      <c r="Y165" s="60"/>
      <c r="Z165" s="60"/>
      <c r="AA165" s="60"/>
      <c r="AB165" s="64"/>
      <c r="AC165" s="60"/>
      <c r="AD165" s="60"/>
      <c r="AE165" s="60"/>
      <c r="AF165" s="60"/>
      <c r="AG165" s="60"/>
    </row>
    <row r="166" spans="1:33" x14ac:dyDescent="0.35">
      <c r="A166" s="19" t="s">
        <v>172</v>
      </c>
      <c r="B166" s="19" t="s">
        <v>63</v>
      </c>
      <c r="C166" s="20">
        <v>17</v>
      </c>
      <c r="D166" s="21">
        <v>3</v>
      </c>
      <c r="E166" s="21">
        <v>0</v>
      </c>
      <c r="F166" s="21"/>
      <c r="G166" s="22">
        <v>20</v>
      </c>
      <c r="H166" s="32">
        <v>24</v>
      </c>
      <c r="I166" s="24">
        <v>1</v>
      </c>
      <c r="J166" s="21"/>
      <c r="K166" s="21">
        <v>7</v>
      </c>
      <c r="L166" s="21">
        <v>1</v>
      </c>
      <c r="M166" s="22">
        <v>8</v>
      </c>
      <c r="N166" s="26">
        <v>0.88</v>
      </c>
      <c r="O166" s="27"/>
      <c r="P166" s="28"/>
      <c r="Q166" s="21">
        <v>2</v>
      </c>
      <c r="R166" s="33">
        <v>10</v>
      </c>
      <c r="S166" s="21">
        <v>13</v>
      </c>
      <c r="T166" s="30">
        <v>1</v>
      </c>
      <c r="U166" s="34"/>
      <c r="W166" s="61"/>
      <c r="X166" s="60"/>
      <c r="Y166" s="60"/>
      <c r="Z166" s="60"/>
      <c r="AA166" s="60"/>
      <c r="AB166" s="64"/>
      <c r="AC166" s="60"/>
      <c r="AD166" s="60"/>
      <c r="AE166" s="60"/>
      <c r="AF166" s="60"/>
      <c r="AG166" s="60"/>
    </row>
    <row r="167" spans="1:33" x14ac:dyDescent="0.35">
      <c r="A167" s="19" t="s">
        <v>173</v>
      </c>
      <c r="B167" s="19" t="s">
        <v>63</v>
      </c>
      <c r="C167" s="20">
        <v>6</v>
      </c>
      <c r="D167" s="21">
        <v>2</v>
      </c>
      <c r="E167" s="21">
        <v>0</v>
      </c>
      <c r="F167" s="21"/>
      <c r="G167" s="22">
        <v>8</v>
      </c>
      <c r="H167" s="32">
        <v>110</v>
      </c>
      <c r="I167" s="24">
        <v>0</v>
      </c>
      <c r="J167" s="21"/>
      <c r="K167" s="21">
        <v>0</v>
      </c>
      <c r="L167" s="21">
        <v>3</v>
      </c>
      <c r="M167" s="22">
        <v>3</v>
      </c>
      <c r="N167" s="26">
        <v>0</v>
      </c>
      <c r="O167" s="27"/>
      <c r="P167" s="28"/>
      <c r="Q167" s="21">
        <v>1</v>
      </c>
      <c r="R167" s="33">
        <v>4</v>
      </c>
      <c r="S167" s="21">
        <v>6</v>
      </c>
      <c r="T167" s="30">
        <v>1</v>
      </c>
      <c r="U167" s="34"/>
      <c r="W167" s="61"/>
      <c r="X167" s="60"/>
      <c r="Y167" s="60"/>
      <c r="Z167" s="60"/>
      <c r="AA167" s="60"/>
      <c r="AB167" s="64"/>
      <c r="AC167" s="60"/>
      <c r="AD167" s="60"/>
      <c r="AE167" s="60"/>
      <c r="AF167" s="60"/>
      <c r="AG167" s="60"/>
    </row>
    <row r="168" spans="1:33" x14ac:dyDescent="0.35">
      <c r="A168" s="19" t="s">
        <v>174</v>
      </c>
      <c r="B168" s="19" t="s">
        <v>63</v>
      </c>
      <c r="C168" s="20">
        <v>0</v>
      </c>
      <c r="D168" s="21">
        <v>0</v>
      </c>
      <c r="E168" s="21">
        <v>0</v>
      </c>
      <c r="F168" s="21"/>
      <c r="G168" s="22">
        <v>0</v>
      </c>
      <c r="H168" s="32">
        <v>0</v>
      </c>
      <c r="I168" s="24">
        <v>0</v>
      </c>
      <c r="J168" s="21"/>
      <c r="K168" s="21">
        <v>0</v>
      </c>
      <c r="L168" s="21">
        <v>0</v>
      </c>
      <c r="M168" s="22">
        <v>0</v>
      </c>
      <c r="N168" s="26">
        <v>0</v>
      </c>
      <c r="O168" s="27"/>
      <c r="P168" s="28"/>
      <c r="Q168" s="21">
        <v>1</v>
      </c>
      <c r="R168" s="33">
        <v>1</v>
      </c>
      <c r="S168" s="21">
        <v>0</v>
      </c>
      <c r="T168" s="30">
        <v>0</v>
      </c>
      <c r="U168" s="34"/>
      <c r="W168" s="61"/>
      <c r="X168" s="60"/>
      <c r="Y168" s="60"/>
      <c r="Z168" s="60"/>
      <c r="AA168" s="60"/>
      <c r="AB168" s="64"/>
      <c r="AC168" s="60"/>
      <c r="AD168" s="60"/>
      <c r="AE168" s="60"/>
      <c r="AF168" s="60"/>
      <c r="AG168" s="60"/>
    </row>
    <row r="169" spans="1:33" x14ac:dyDescent="0.35">
      <c r="A169" s="19" t="s">
        <v>175</v>
      </c>
      <c r="B169" s="19" t="s">
        <v>63</v>
      </c>
      <c r="C169" s="20">
        <v>24</v>
      </c>
      <c r="D169" s="21">
        <v>1</v>
      </c>
      <c r="E169" s="21">
        <v>0</v>
      </c>
      <c r="F169" s="21"/>
      <c r="G169" s="22">
        <v>25</v>
      </c>
      <c r="H169" s="32">
        <v>124</v>
      </c>
      <c r="I169" s="24">
        <v>1</v>
      </c>
      <c r="J169" s="21"/>
      <c r="K169" s="21">
        <v>13</v>
      </c>
      <c r="L169" s="21">
        <v>2</v>
      </c>
      <c r="M169" s="22">
        <v>15</v>
      </c>
      <c r="N169" s="26">
        <v>0.87</v>
      </c>
      <c r="O169" s="27"/>
      <c r="P169" s="28"/>
      <c r="Q169" s="21">
        <v>2</v>
      </c>
      <c r="R169" s="33">
        <v>17</v>
      </c>
      <c r="S169" s="21">
        <v>16</v>
      </c>
      <c r="T169" s="30">
        <v>6</v>
      </c>
      <c r="U169" s="34"/>
      <c r="W169" s="61"/>
      <c r="X169" s="60"/>
      <c r="Y169" s="60"/>
      <c r="Z169" s="60"/>
      <c r="AA169" s="60"/>
      <c r="AB169" s="64"/>
      <c r="AC169" s="60"/>
      <c r="AD169" s="60"/>
      <c r="AE169" s="60"/>
      <c r="AF169" s="60"/>
      <c r="AG169" s="60"/>
    </row>
    <row r="170" spans="1:33" x14ac:dyDescent="0.35">
      <c r="A170" s="19" t="s">
        <v>176</v>
      </c>
      <c r="B170" s="19" t="s">
        <v>63</v>
      </c>
      <c r="C170" s="20">
        <v>12</v>
      </c>
      <c r="D170" s="21">
        <v>8</v>
      </c>
      <c r="E170" s="21">
        <v>0</v>
      </c>
      <c r="F170" s="21"/>
      <c r="G170" s="22">
        <v>20</v>
      </c>
      <c r="H170" s="32">
        <v>0</v>
      </c>
      <c r="I170" s="24">
        <v>0</v>
      </c>
      <c r="J170" s="21"/>
      <c r="K170" s="21">
        <v>8</v>
      </c>
      <c r="L170" s="21">
        <v>2</v>
      </c>
      <c r="M170" s="22">
        <v>10</v>
      </c>
      <c r="N170" s="26">
        <v>0.8</v>
      </c>
      <c r="O170" s="27"/>
      <c r="P170" s="28"/>
      <c r="Q170" s="21">
        <v>0</v>
      </c>
      <c r="R170" s="33">
        <v>10</v>
      </c>
      <c r="S170" s="21">
        <v>11</v>
      </c>
      <c r="T170" s="30">
        <v>1</v>
      </c>
      <c r="U170" s="34"/>
      <c r="W170" s="61"/>
      <c r="X170" s="60"/>
      <c r="Y170" s="60"/>
      <c r="Z170" s="60"/>
      <c r="AA170" s="60"/>
      <c r="AB170" s="64"/>
      <c r="AC170" s="60"/>
      <c r="AD170" s="60"/>
      <c r="AE170" s="60"/>
      <c r="AF170" s="60"/>
      <c r="AG170" s="60"/>
    </row>
    <row r="171" spans="1:33" x14ac:dyDescent="0.35">
      <c r="A171" s="19" t="s">
        <v>177</v>
      </c>
      <c r="B171" s="19" t="s">
        <v>63</v>
      </c>
      <c r="C171" s="20">
        <v>0</v>
      </c>
      <c r="D171" s="21">
        <v>0</v>
      </c>
      <c r="E171" s="21">
        <v>0</v>
      </c>
      <c r="F171" s="21"/>
      <c r="G171" s="22">
        <v>0</v>
      </c>
      <c r="H171" s="32">
        <v>0</v>
      </c>
      <c r="I171" s="24">
        <v>0</v>
      </c>
      <c r="J171" s="21"/>
      <c r="K171" s="21">
        <v>1</v>
      </c>
      <c r="L171" s="21">
        <v>0</v>
      </c>
      <c r="M171" s="22">
        <v>1</v>
      </c>
      <c r="N171" s="26">
        <v>1</v>
      </c>
      <c r="O171" s="27"/>
      <c r="P171" s="28"/>
      <c r="Q171" s="21">
        <v>0</v>
      </c>
      <c r="R171" s="33">
        <v>1</v>
      </c>
      <c r="S171" s="21">
        <v>0</v>
      </c>
      <c r="T171" s="30">
        <v>1</v>
      </c>
      <c r="U171" s="34"/>
      <c r="W171" s="61"/>
      <c r="X171" s="60"/>
      <c r="Y171" s="60"/>
      <c r="Z171" s="60"/>
      <c r="AA171" s="60"/>
      <c r="AB171" s="64"/>
      <c r="AC171" s="60"/>
      <c r="AD171" s="60"/>
      <c r="AE171" s="60"/>
      <c r="AF171" s="60"/>
      <c r="AG171" s="60"/>
    </row>
    <row r="172" spans="1:33" x14ac:dyDescent="0.35">
      <c r="A172" s="19" t="s">
        <v>178</v>
      </c>
      <c r="B172" s="19" t="s">
        <v>63</v>
      </c>
      <c r="C172" s="20">
        <v>0</v>
      </c>
      <c r="D172" s="21">
        <v>1</v>
      </c>
      <c r="E172" s="21">
        <v>0</v>
      </c>
      <c r="F172" s="21"/>
      <c r="G172" s="22">
        <v>1</v>
      </c>
      <c r="H172" s="32">
        <v>0</v>
      </c>
      <c r="I172" s="24">
        <v>0</v>
      </c>
      <c r="J172" s="21"/>
      <c r="K172" s="21">
        <v>0</v>
      </c>
      <c r="L172" s="21">
        <v>0</v>
      </c>
      <c r="M172" s="22">
        <v>0</v>
      </c>
      <c r="N172" s="26">
        <v>0</v>
      </c>
      <c r="O172" s="27"/>
      <c r="P172" s="28"/>
      <c r="Q172" s="21">
        <v>0</v>
      </c>
      <c r="R172" s="33">
        <v>0</v>
      </c>
      <c r="S172" s="21">
        <v>1</v>
      </c>
      <c r="T172" s="30">
        <v>0</v>
      </c>
      <c r="U172" s="34"/>
      <c r="W172" s="61"/>
      <c r="X172" s="60"/>
      <c r="Y172" s="60"/>
      <c r="Z172" s="60"/>
      <c r="AA172" s="60"/>
      <c r="AB172" s="64"/>
      <c r="AC172" s="60"/>
      <c r="AD172" s="60"/>
      <c r="AE172" s="60"/>
      <c r="AF172" s="60"/>
      <c r="AG172" s="60"/>
    </row>
    <row r="173" spans="1:33" x14ac:dyDescent="0.35">
      <c r="A173" s="19" t="s">
        <v>179</v>
      </c>
      <c r="B173" s="19" t="s">
        <v>63</v>
      </c>
      <c r="C173" s="20">
        <v>2</v>
      </c>
      <c r="D173" s="21">
        <v>2</v>
      </c>
      <c r="E173" s="21">
        <v>0</v>
      </c>
      <c r="F173" s="21"/>
      <c r="G173" s="22">
        <v>4</v>
      </c>
      <c r="H173" s="32">
        <v>66</v>
      </c>
      <c r="I173" s="24">
        <v>0</v>
      </c>
      <c r="J173" s="21"/>
      <c r="K173" s="21">
        <v>0</v>
      </c>
      <c r="L173" s="21">
        <v>1</v>
      </c>
      <c r="M173" s="22">
        <v>1</v>
      </c>
      <c r="N173" s="26">
        <v>0</v>
      </c>
      <c r="O173" s="27"/>
      <c r="P173" s="28"/>
      <c r="Q173" s="21">
        <v>0</v>
      </c>
      <c r="R173" s="33">
        <v>1</v>
      </c>
      <c r="S173" s="21">
        <v>3</v>
      </c>
      <c r="T173" s="30">
        <v>0</v>
      </c>
      <c r="U173" s="34"/>
      <c r="W173" s="61"/>
      <c r="X173" s="60"/>
      <c r="Y173" s="60"/>
      <c r="Z173" s="60"/>
      <c r="AA173" s="60"/>
      <c r="AB173" s="64"/>
      <c r="AC173" s="60"/>
      <c r="AD173" s="60"/>
      <c r="AE173" s="60"/>
      <c r="AF173" s="60"/>
      <c r="AG173" s="60"/>
    </row>
    <row r="174" spans="1:33" x14ac:dyDescent="0.35">
      <c r="A174" s="19" t="s">
        <v>180</v>
      </c>
      <c r="B174" s="19" t="s">
        <v>63</v>
      </c>
      <c r="C174" s="20">
        <v>65</v>
      </c>
      <c r="D174" s="21">
        <v>1</v>
      </c>
      <c r="E174" s="21">
        <v>0</v>
      </c>
      <c r="F174" s="21"/>
      <c r="G174" s="22">
        <v>66</v>
      </c>
      <c r="H174" s="32">
        <v>219</v>
      </c>
      <c r="I174" s="24">
        <v>2</v>
      </c>
      <c r="J174" s="21"/>
      <c r="K174" s="21">
        <v>9</v>
      </c>
      <c r="L174" s="21">
        <v>16</v>
      </c>
      <c r="M174" s="22">
        <v>25</v>
      </c>
      <c r="N174" s="26">
        <v>0.36</v>
      </c>
      <c r="O174" s="27"/>
      <c r="P174" s="28"/>
      <c r="Q174" s="21">
        <v>31</v>
      </c>
      <c r="R174" s="33">
        <v>56</v>
      </c>
      <c r="S174" s="21">
        <v>46</v>
      </c>
      <c r="T174" s="30">
        <v>18</v>
      </c>
      <c r="U174" s="34"/>
      <c r="W174" s="61"/>
      <c r="X174" s="60"/>
      <c r="Y174" s="60"/>
      <c r="Z174" s="60"/>
      <c r="AA174" s="60"/>
      <c r="AB174" s="64"/>
      <c r="AC174" s="60"/>
      <c r="AD174" s="60"/>
      <c r="AE174" s="60"/>
      <c r="AF174" s="60"/>
      <c r="AG174" s="60"/>
    </row>
    <row r="175" spans="1:33" x14ac:dyDescent="0.35">
      <c r="A175" s="19" t="s">
        <v>181</v>
      </c>
      <c r="B175" s="19" t="s">
        <v>63</v>
      </c>
      <c r="C175" s="20">
        <v>0</v>
      </c>
      <c r="D175" s="21">
        <v>0</v>
      </c>
      <c r="E175" s="21">
        <v>0</v>
      </c>
      <c r="F175" s="21"/>
      <c r="G175" s="22">
        <v>0</v>
      </c>
      <c r="H175" s="32">
        <v>0</v>
      </c>
      <c r="I175" s="24">
        <v>1</v>
      </c>
      <c r="J175" s="21"/>
      <c r="K175" s="21">
        <v>0</v>
      </c>
      <c r="L175" s="21">
        <v>0</v>
      </c>
      <c r="M175" s="22">
        <v>0</v>
      </c>
      <c r="N175" s="26">
        <v>0</v>
      </c>
      <c r="O175" s="27"/>
      <c r="P175" s="28"/>
      <c r="Q175" s="21">
        <v>4</v>
      </c>
      <c r="R175" s="33">
        <v>4</v>
      </c>
      <c r="S175" s="21">
        <v>0</v>
      </c>
      <c r="T175" s="30">
        <v>0</v>
      </c>
      <c r="U175" s="34"/>
      <c r="W175" s="61"/>
      <c r="X175" s="60"/>
      <c r="Y175" s="60"/>
      <c r="Z175" s="60"/>
      <c r="AA175" s="60"/>
      <c r="AB175" s="64"/>
      <c r="AC175" s="60"/>
      <c r="AD175" s="60"/>
      <c r="AE175" s="60"/>
      <c r="AF175" s="60"/>
      <c r="AG175" s="60"/>
    </row>
    <row r="176" spans="1:33" x14ac:dyDescent="0.35">
      <c r="A176" s="19" t="s">
        <v>43</v>
      </c>
      <c r="B176" s="19" t="s">
        <v>63</v>
      </c>
      <c r="C176" s="20">
        <v>0</v>
      </c>
      <c r="D176" s="21">
        <v>0</v>
      </c>
      <c r="E176" s="21">
        <v>0</v>
      </c>
      <c r="F176" s="21"/>
      <c r="G176" s="22">
        <v>0</v>
      </c>
      <c r="H176" s="32">
        <v>0</v>
      </c>
      <c r="I176" s="24">
        <v>1</v>
      </c>
      <c r="J176" s="21"/>
      <c r="K176" s="21">
        <v>0</v>
      </c>
      <c r="L176" s="21">
        <v>0</v>
      </c>
      <c r="M176" s="22">
        <v>0</v>
      </c>
      <c r="N176" s="26">
        <v>0</v>
      </c>
      <c r="O176" s="27"/>
      <c r="P176" s="28"/>
      <c r="Q176" s="21">
        <v>1</v>
      </c>
      <c r="R176" s="33">
        <v>1</v>
      </c>
      <c r="S176" s="21">
        <v>0</v>
      </c>
      <c r="T176" s="30">
        <v>0</v>
      </c>
      <c r="U176" s="34"/>
      <c r="W176" s="61"/>
      <c r="X176" s="60"/>
      <c r="Y176" s="60"/>
      <c r="Z176" s="60"/>
      <c r="AA176" s="60"/>
      <c r="AB176" s="64"/>
      <c r="AC176" s="60"/>
      <c r="AD176" s="60"/>
      <c r="AE176" s="60"/>
      <c r="AF176" s="60"/>
      <c r="AG176" s="60"/>
    </row>
    <row r="177" spans="1:33" x14ac:dyDescent="0.35">
      <c r="A177" s="19" t="s">
        <v>182</v>
      </c>
      <c r="B177" s="19" t="s">
        <v>63</v>
      </c>
      <c r="C177" s="20">
        <v>0</v>
      </c>
      <c r="D177" s="21">
        <v>0</v>
      </c>
      <c r="E177" s="21">
        <v>0</v>
      </c>
      <c r="F177" s="21"/>
      <c r="G177" s="22">
        <v>0</v>
      </c>
      <c r="H177" s="32">
        <v>0</v>
      </c>
      <c r="I177" s="24">
        <v>0</v>
      </c>
      <c r="J177" s="21"/>
      <c r="K177" s="21">
        <v>0</v>
      </c>
      <c r="L177" s="21">
        <v>1</v>
      </c>
      <c r="M177" s="22">
        <v>1</v>
      </c>
      <c r="N177" s="26">
        <v>0</v>
      </c>
      <c r="O177" s="27"/>
      <c r="P177" s="28"/>
      <c r="Q177" s="21">
        <v>1</v>
      </c>
      <c r="R177" s="33">
        <v>2</v>
      </c>
      <c r="S177" s="21">
        <v>0</v>
      </c>
      <c r="T177" s="30">
        <v>1</v>
      </c>
      <c r="U177" s="34"/>
      <c r="W177" s="61"/>
      <c r="X177" s="60"/>
      <c r="Y177" s="60"/>
      <c r="Z177" s="60"/>
      <c r="AA177" s="60"/>
      <c r="AB177" s="64"/>
      <c r="AC177" s="60"/>
      <c r="AD177" s="60"/>
      <c r="AE177" s="60"/>
      <c r="AF177" s="60"/>
      <c r="AG177" s="60"/>
    </row>
    <row r="178" spans="1:33" x14ac:dyDescent="0.35">
      <c r="A178" s="19" t="s">
        <v>183</v>
      </c>
      <c r="B178" s="19" t="s">
        <v>63</v>
      </c>
      <c r="C178" s="20">
        <v>0</v>
      </c>
      <c r="D178" s="21">
        <v>0</v>
      </c>
      <c r="E178" s="21">
        <v>0</v>
      </c>
      <c r="F178" s="21"/>
      <c r="G178" s="22">
        <v>0</v>
      </c>
      <c r="H178" s="32">
        <v>0</v>
      </c>
      <c r="I178" s="24">
        <v>0</v>
      </c>
      <c r="J178" s="21"/>
      <c r="K178" s="21">
        <v>0</v>
      </c>
      <c r="L178" s="21">
        <v>0</v>
      </c>
      <c r="M178" s="22">
        <v>0</v>
      </c>
      <c r="N178" s="26">
        <v>0</v>
      </c>
      <c r="O178" s="27"/>
      <c r="P178" s="28"/>
      <c r="Q178" s="21">
        <v>1</v>
      </c>
      <c r="R178" s="33">
        <v>1</v>
      </c>
      <c r="S178" s="21">
        <v>0</v>
      </c>
      <c r="T178" s="30">
        <v>0</v>
      </c>
      <c r="U178" s="34"/>
      <c r="W178" s="61"/>
      <c r="X178" s="60"/>
      <c r="Y178" s="60"/>
      <c r="Z178" s="60"/>
      <c r="AA178" s="60"/>
      <c r="AB178" s="64"/>
      <c r="AC178" s="60"/>
      <c r="AD178" s="60"/>
      <c r="AE178" s="60"/>
      <c r="AF178" s="60"/>
      <c r="AG178" s="60"/>
    </row>
    <row r="179" spans="1:33" x14ac:dyDescent="0.35">
      <c r="A179" s="19" t="s">
        <v>44</v>
      </c>
      <c r="B179" s="19" t="s">
        <v>63</v>
      </c>
      <c r="C179" s="20">
        <v>0</v>
      </c>
      <c r="D179" s="21">
        <v>0</v>
      </c>
      <c r="E179" s="21">
        <v>1</v>
      </c>
      <c r="F179" s="21"/>
      <c r="G179" s="22">
        <v>1</v>
      </c>
      <c r="H179" s="32">
        <v>0</v>
      </c>
      <c r="I179" s="24">
        <v>1</v>
      </c>
      <c r="J179" s="21"/>
      <c r="K179" s="21">
        <v>0</v>
      </c>
      <c r="L179" s="21">
        <v>1</v>
      </c>
      <c r="M179" s="22">
        <v>1</v>
      </c>
      <c r="N179" s="26">
        <v>0</v>
      </c>
      <c r="O179" s="27"/>
      <c r="P179" s="28"/>
      <c r="Q179" s="21">
        <v>5</v>
      </c>
      <c r="R179" s="33">
        <v>6</v>
      </c>
      <c r="S179" s="21">
        <v>0</v>
      </c>
      <c r="T179" s="30">
        <v>0</v>
      </c>
      <c r="U179" s="34"/>
      <c r="W179" s="61"/>
      <c r="X179" s="60"/>
      <c r="Y179" s="60"/>
      <c r="Z179" s="60"/>
      <c r="AA179" s="60"/>
      <c r="AB179" s="64"/>
      <c r="AC179" s="60"/>
      <c r="AD179" s="60"/>
      <c r="AE179" s="60"/>
      <c r="AF179" s="60"/>
      <c r="AG179" s="60"/>
    </row>
    <row r="180" spans="1:33" x14ac:dyDescent="0.35">
      <c r="A180" s="19" t="s">
        <v>184</v>
      </c>
      <c r="B180" s="19" t="s">
        <v>63</v>
      </c>
      <c r="C180" s="20">
        <v>4</v>
      </c>
      <c r="D180" s="21">
        <v>0</v>
      </c>
      <c r="E180" s="21">
        <v>0</v>
      </c>
      <c r="F180" s="21"/>
      <c r="G180" s="22">
        <v>4</v>
      </c>
      <c r="H180" s="32">
        <v>111</v>
      </c>
      <c r="I180" s="24">
        <v>1</v>
      </c>
      <c r="J180" s="21"/>
      <c r="K180" s="21">
        <v>2</v>
      </c>
      <c r="L180" s="21">
        <v>0</v>
      </c>
      <c r="M180" s="22">
        <v>2</v>
      </c>
      <c r="N180" s="26">
        <v>1</v>
      </c>
      <c r="O180" s="27"/>
      <c r="P180" s="28"/>
      <c r="Q180" s="21">
        <v>1</v>
      </c>
      <c r="R180" s="33">
        <v>3</v>
      </c>
      <c r="S180" s="21">
        <v>4</v>
      </c>
      <c r="T180" s="30">
        <v>2</v>
      </c>
      <c r="U180" s="34"/>
      <c r="W180" s="61"/>
      <c r="X180" s="60"/>
      <c r="Y180" s="60"/>
      <c r="Z180" s="60"/>
      <c r="AA180" s="60"/>
      <c r="AB180" s="64"/>
      <c r="AC180" s="60"/>
      <c r="AD180" s="60"/>
      <c r="AE180" s="60"/>
      <c r="AF180" s="60"/>
      <c r="AG180" s="60"/>
    </row>
    <row r="181" spans="1:33" x14ac:dyDescent="0.35">
      <c r="A181" s="19" t="s">
        <v>185</v>
      </c>
      <c r="B181" s="19" t="s">
        <v>63</v>
      </c>
      <c r="C181" s="20">
        <v>3</v>
      </c>
      <c r="D181" s="21">
        <v>0</v>
      </c>
      <c r="E181" s="21">
        <v>0</v>
      </c>
      <c r="F181" s="21"/>
      <c r="G181" s="22">
        <v>3</v>
      </c>
      <c r="H181" s="32">
        <v>356</v>
      </c>
      <c r="I181" s="24">
        <v>0</v>
      </c>
      <c r="J181" s="21"/>
      <c r="K181" s="21">
        <v>1</v>
      </c>
      <c r="L181" s="21">
        <v>3</v>
      </c>
      <c r="M181" s="22">
        <v>4</v>
      </c>
      <c r="N181" s="26">
        <v>0.25</v>
      </c>
      <c r="O181" s="27"/>
      <c r="P181" s="28"/>
      <c r="Q181" s="21">
        <v>0</v>
      </c>
      <c r="R181" s="33">
        <v>4</v>
      </c>
      <c r="S181" s="21">
        <v>2</v>
      </c>
      <c r="T181" s="30">
        <v>3</v>
      </c>
      <c r="U181" s="34"/>
      <c r="W181" s="61"/>
      <c r="X181" s="60"/>
      <c r="Y181" s="60"/>
      <c r="Z181" s="60"/>
      <c r="AA181" s="60"/>
      <c r="AB181" s="64"/>
      <c r="AC181" s="60"/>
      <c r="AD181" s="60"/>
      <c r="AE181" s="60"/>
      <c r="AF181" s="60"/>
      <c r="AG181" s="60"/>
    </row>
    <row r="182" spans="1:33" x14ac:dyDescent="0.35">
      <c r="A182" s="19" t="s">
        <v>186</v>
      </c>
      <c r="B182" s="19" t="s">
        <v>63</v>
      </c>
      <c r="C182" s="20">
        <v>42</v>
      </c>
      <c r="D182" s="21">
        <v>2</v>
      </c>
      <c r="E182" s="21">
        <v>0</v>
      </c>
      <c r="F182" s="21"/>
      <c r="G182" s="22">
        <v>44</v>
      </c>
      <c r="H182" s="32">
        <v>21</v>
      </c>
      <c r="I182" s="24">
        <v>3</v>
      </c>
      <c r="J182" s="21"/>
      <c r="K182" s="21">
        <v>17</v>
      </c>
      <c r="L182" s="21">
        <v>2</v>
      </c>
      <c r="M182" s="22">
        <v>19</v>
      </c>
      <c r="N182" s="26">
        <v>0.89</v>
      </c>
      <c r="O182" s="27"/>
      <c r="P182" s="28"/>
      <c r="Q182" s="21">
        <v>10</v>
      </c>
      <c r="R182" s="33">
        <v>29</v>
      </c>
      <c r="S182" s="21">
        <v>28</v>
      </c>
      <c r="T182" s="30">
        <v>2</v>
      </c>
      <c r="U182" s="34"/>
      <c r="W182" s="61"/>
      <c r="X182" s="60"/>
      <c r="Y182" s="60"/>
      <c r="Z182" s="60"/>
      <c r="AA182" s="60"/>
      <c r="AB182" s="64"/>
      <c r="AC182" s="60"/>
      <c r="AD182" s="60"/>
      <c r="AE182" s="60"/>
      <c r="AF182" s="60"/>
      <c r="AG182" s="60"/>
    </row>
    <row r="183" spans="1:33" x14ac:dyDescent="0.35">
      <c r="A183" s="19" t="s">
        <v>187</v>
      </c>
      <c r="B183" s="19" t="s">
        <v>63</v>
      </c>
      <c r="C183" s="20">
        <v>1</v>
      </c>
      <c r="D183" s="21">
        <v>1</v>
      </c>
      <c r="E183" s="21">
        <v>0</v>
      </c>
      <c r="F183" s="21"/>
      <c r="G183" s="22">
        <v>2</v>
      </c>
      <c r="H183" s="32">
        <v>0</v>
      </c>
      <c r="I183" s="24">
        <v>0</v>
      </c>
      <c r="J183" s="21"/>
      <c r="K183" s="21">
        <v>1</v>
      </c>
      <c r="L183" s="21">
        <v>0</v>
      </c>
      <c r="M183" s="22">
        <v>1</v>
      </c>
      <c r="N183" s="26">
        <v>1</v>
      </c>
      <c r="O183" s="27"/>
      <c r="P183" s="28"/>
      <c r="Q183" s="21">
        <v>0</v>
      </c>
      <c r="R183" s="33">
        <v>1</v>
      </c>
      <c r="S183" s="21">
        <v>1</v>
      </c>
      <c r="T183" s="30">
        <v>0</v>
      </c>
      <c r="U183" s="34"/>
      <c r="W183" s="61"/>
      <c r="X183" s="60"/>
      <c r="Y183" s="60"/>
      <c r="Z183" s="60"/>
      <c r="AA183" s="60"/>
      <c r="AB183" s="64"/>
      <c r="AC183" s="60"/>
      <c r="AD183" s="60"/>
      <c r="AE183" s="60"/>
      <c r="AF183" s="60"/>
      <c r="AG183" s="60"/>
    </row>
    <row r="184" spans="1:33" x14ac:dyDescent="0.35">
      <c r="A184" s="19" t="s">
        <v>45</v>
      </c>
      <c r="B184" s="19" t="s">
        <v>63</v>
      </c>
      <c r="C184" s="20">
        <v>0</v>
      </c>
      <c r="D184" s="21">
        <v>0</v>
      </c>
      <c r="E184" s="21">
        <v>0</v>
      </c>
      <c r="F184" s="21"/>
      <c r="G184" s="22">
        <v>0</v>
      </c>
      <c r="H184" s="32">
        <v>0</v>
      </c>
      <c r="I184" s="24">
        <v>1</v>
      </c>
      <c r="J184" s="21"/>
      <c r="K184" s="21">
        <v>0</v>
      </c>
      <c r="L184" s="21">
        <v>0</v>
      </c>
      <c r="M184" s="22">
        <v>0</v>
      </c>
      <c r="N184" s="26">
        <v>0</v>
      </c>
      <c r="O184" s="27"/>
      <c r="P184" s="28"/>
      <c r="Q184" s="21">
        <v>2</v>
      </c>
      <c r="R184" s="33">
        <v>2</v>
      </c>
      <c r="S184" s="21">
        <v>0</v>
      </c>
      <c r="T184" s="30">
        <v>0</v>
      </c>
      <c r="U184" s="34"/>
      <c r="W184" s="61"/>
      <c r="X184" s="60"/>
      <c r="Y184" s="60"/>
      <c r="Z184" s="60"/>
      <c r="AA184" s="60"/>
      <c r="AB184" s="64"/>
      <c r="AC184" s="60"/>
      <c r="AD184" s="60"/>
      <c r="AE184" s="60"/>
      <c r="AF184" s="60"/>
      <c r="AG184" s="60"/>
    </row>
    <row r="185" spans="1:33" x14ac:dyDescent="0.35">
      <c r="A185" s="19" t="s">
        <v>46</v>
      </c>
      <c r="B185" s="19" t="s">
        <v>63</v>
      </c>
      <c r="C185" s="20">
        <v>2</v>
      </c>
      <c r="D185" s="21">
        <v>2</v>
      </c>
      <c r="E185" s="21">
        <v>0</v>
      </c>
      <c r="F185" s="21"/>
      <c r="G185" s="22">
        <v>4</v>
      </c>
      <c r="H185" s="32">
        <v>22</v>
      </c>
      <c r="I185" s="24">
        <v>0</v>
      </c>
      <c r="J185" s="21"/>
      <c r="K185" s="21">
        <v>0</v>
      </c>
      <c r="L185" s="21">
        <v>3</v>
      </c>
      <c r="M185" s="22">
        <v>3</v>
      </c>
      <c r="N185" s="26">
        <v>0</v>
      </c>
      <c r="O185" s="27"/>
      <c r="P185" s="28"/>
      <c r="Q185" s="21">
        <v>2</v>
      </c>
      <c r="R185" s="33">
        <v>5</v>
      </c>
      <c r="S185" s="21">
        <v>3</v>
      </c>
      <c r="T185" s="30">
        <v>2</v>
      </c>
      <c r="U185" s="34"/>
      <c r="W185" s="61"/>
      <c r="X185" s="60"/>
      <c r="Y185" s="60"/>
      <c r="Z185" s="60"/>
      <c r="AA185" s="60"/>
      <c r="AB185" s="64"/>
      <c r="AC185" s="60"/>
      <c r="AD185" s="60"/>
      <c r="AE185" s="60"/>
      <c r="AF185" s="60"/>
      <c r="AG185" s="60"/>
    </row>
    <row r="186" spans="1:33" x14ac:dyDescent="0.35">
      <c r="A186" s="19" t="s">
        <v>188</v>
      </c>
      <c r="B186" s="19" t="s">
        <v>63</v>
      </c>
      <c r="C186" s="20">
        <v>0</v>
      </c>
      <c r="D186" s="21">
        <v>0</v>
      </c>
      <c r="E186" s="21">
        <v>0</v>
      </c>
      <c r="F186" s="21"/>
      <c r="G186" s="22">
        <v>0</v>
      </c>
      <c r="H186" s="32">
        <v>0</v>
      </c>
      <c r="I186" s="24">
        <v>0</v>
      </c>
      <c r="J186" s="21"/>
      <c r="K186" s="21">
        <v>0</v>
      </c>
      <c r="L186" s="21">
        <v>0</v>
      </c>
      <c r="M186" s="22">
        <v>0</v>
      </c>
      <c r="N186" s="26">
        <v>0</v>
      </c>
      <c r="O186" s="27"/>
      <c r="P186" s="28"/>
      <c r="Q186" s="21">
        <v>1</v>
      </c>
      <c r="R186" s="33">
        <v>1</v>
      </c>
      <c r="S186" s="21">
        <v>0</v>
      </c>
      <c r="T186" s="30">
        <v>0</v>
      </c>
      <c r="U186" s="34"/>
      <c r="W186" s="61"/>
      <c r="X186" s="60"/>
      <c r="Y186" s="60"/>
      <c r="Z186" s="60"/>
      <c r="AA186" s="60"/>
      <c r="AB186" s="64"/>
      <c r="AC186" s="60"/>
      <c r="AD186" s="60"/>
      <c r="AE186" s="60"/>
      <c r="AF186" s="60"/>
      <c r="AG186" s="60"/>
    </row>
    <row r="187" spans="1:33" x14ac:dyDescent="0.35">
      <c r="A187" s="19" t="s">
        <v>189</v>
      </c>
      <c r="B187" s="19" t="s">
        <v>63</v>
      </c>
      <c r="C187" s="20">
        <v>263</v>
      </c>
      <c r="D187" s="21">
        <v>41</v>
      </c>
      <c r="E187" s="21">
        <v>0</v>
      </c>
      <c r="F187" s="21"/>
      <c r="G187" s="22">
        <v>304</v>
      </c>
      <c r="H187" s="32">
        <v>128</v>
      </c>
      <c r="I187" s="24">
        <v>2</v>
      </c>
      <c r="J187" s="21"/>
      <c r="K187" s="21">
        <v>182</v>
      </c>
      <c r="L187" s="21">
        <v>35</v>
      </c>
      <c r="M187" s="22">
        <v>217</v>
      </c>
      <c r="N187" s="26">
        <v>0.84</v>
      </c>
      <c r="O187" s="27"/>
      <c r="P187" s="28"/>
      <c r="Q187" s="21">
        <v>9</v>
      </c>
      <c r="R187" s="33">
        <v>226</v>
      </c>
      <c r="S187" s="21">
        <v>132</v>
      </c>
      <c r="T187" s="30">
        <v>48</v>
      </c>
      <c r="U187" s="34"/>
      <c r="W187" s="61"/>
      <c r="X187" s="60"/>
      <c r="Y187" s="60"/>
      <c r="Z187" s="60"/>
      <c r="AA187" s="60"/>
      <c r="AB187" s="64"/>
      <c r="AC187" s="60"/>
      <c r="AD187" s="60"/>
      <c r="AE187" s="60"/>
      <c r="AF187" s="60"/>
      <c r="AG187" s="60"/>
    </row>
    <row r="188" spans="1:33" x14ac:dyDescent="0.35">
      <c r="A188" s="19" t="s">
        <v>190</v>
      </c>
      <c r="B188" s="19" t="s">
        <v>63</v>
      </c>
      <c r="C188" s="20">
        <v>47</v>
      </c>
      <c r="D188" s="21">
        <v>5</v>
      </c>
      <c r="E188" s="21">
        <v>1</v>
      </c>
      <c r="F188" s="21"/>
      <c r="G188" s="22">
        <v>53</v>
      </c>
      <c r="H188" s="32">
        <v>111</v>
      </c>
      <c r="I188" s="24">
        <v>2</v>
      </c>
      <c r="J188" s="21"/>
      <c r="K188" s="21">
        <v>25</v>
      </c>
      <c r="L188" s="21">
        <v>9</v>
      </c>
      <c r="M188" s="22">
        <v>34</v>
      </c>
      <c r="N188" s="26">
        <v>0.74</v>
      </c>
      <c r="O188" s="27"/>
      <c r="P188" s="28"/>
      <c r="Q188" s="21">
        <v>18</v>
      </c>
      <c r="R188" s="33">
        <v>52</v>
      </c>
      <c r="S188" s="21">
        <v>24</v>
      </c>
      <c r="T188" s="30">
        <v>6</v>
      </c>
      <c r="U188" s="34"/>
      <c r="W188" s="61"/>
      <c r="X188" s="60"/>
      <c r="Y188" s="60"/>
      <c r="Z188" s="60"/>
      <c r="AA188" s="60"/>
      <c r="AB188" s="64"/>
      <c r="AC188" s="60"/>
      <c r="AD188" s="60"/>
      <c r="AE188" s="60"/>
      <c r="AF188" s="60"/>
      <c r="AG188" s="60"/>
    </row>
    <row r="189" spans="1:33" x14ac:dyDescent="0.35">
      <c r="A189" s="19" t="s">
        <v>191</v>
      </c>
      <c r="B189" s="19" t="s">
        <v>63</v>
      </c>
      <c r="C189" s="20">
        <v>1</v>
      </c>
      <c r="D189" s="21">
        <v>0</v>
      </c>
      <c r="E189" s="21">
        <v>0</v>
      </c>
      <c r="F189" s="21"/>
      <c r="G189" s="22">
        <v>1</v>
      </c>
      <c r="H189" s="32">
        <v>8</v>
      </c>
      <c r="I189" s="24">
        <v>0</v>
      </c>
      <c r="J189" s="21"/>
      <c r="K189" s="21">
        <v>0</v>
      </c>
      <c r="L189" s="21">
        <v>0</v>
      </c>
      <c r="M189" s="22">
        <v>0</v>
      </c>
      <c r="N189" s="26">
        <v>0</v>
      </c>
      <c r="O189" s="27"/>
      <c r="P189" s="28"/>
      <c r="Q189" s="21">
        <v>1</v>
      </c>
      <c r="R189" s="33">
        <v>1</v>
      </c>
      <c r="S189" s="21">
        <v>1</v>
      </c>
      <c r="T189" s="30">
        <v>0</v>
      </c>
      <c r="U189" s="34"/>
      <c r="W189" s="61"/>
      <c r="X189" s="60"/>
      <c r="Y189" s="60"/>
      <c r="Z189" s="60"/>
      <c r="AA189" s="60"/>
      <c r="AB189" s="64"/>
      <c r="AC189" s="60"/>
      <c r="AD189" s="60"/>
      <c r="AE189" s="60"/>
      <c r="AF189" s="60"/>
      <c r="AG189" s="60"/>
    </row>
    <row r="190" spans="1:33" x14ac:dyDescent="0.35">
      <c r="A190" s="19" t="s">
        <v>47</v>
      </c>
      <c r="B190" s="19" t="s">
        <v>63</v>
      </c>
      <c r="C190" s="20">
        <v>0</v>
      </c>
      <c r="D190" s="21">
        <v>0</v>
      </c>
      <c r="E190" s="21">
        <v>1</v>
      </c>
      <c r="F190" s="21"/>
      <c r="G190" s="22">
        <v>1</v>
      </c>
      <c r="H190" s="32">
        <v>0</v>
      </c>
      <c r="I190" s="24">
        <v>1</v>
      </c>
      <c r="J190" s="21"/>
      <c r="K190" s="21">
        <v>0</v>
      </c>
      <c r="L190" s="21">
        <v>1</v>
      </c>
      <c r="M190" s="22">
        <v>1</v>
      </c>
      <c r="N190" s="26">
        <v>0</v>
      </c>
      <c r="O190" s="27"/>
      <c r="P190" s="28"/>
      <c r="Q190" s="21">
        <v>4</v>
      </c>
      <c r="R190" s="33">
        <v>5</v>
      </c>
      <c r="S190" s="21">
        <v>0</v>
      </c>
      <c r="T190" s="30">
        <v>0</v>
      </c>
      <c r="U190" s="34"/>
      <c r="W190" s="61"/>
      <c r="X190" s="60"/>
      <c r="Y190" s="60"/>
      <c r="Z190" s="60"/>
      <c r="AA190" s="60"/>
      <c r="AB190" s="64"/>
      <c r="AC190" s="60"/>
      <c r="AD190" s="60"/>
      <c r="AE190" s="60"/>
      <c r="AF190" s="60"/>
      <c r="AG190" s="60"/>
    </row>
    <row r="191" spans="1:33" x14ac:dyDescent="0.35">
      <c r="A191" s="19"/>
      <c r="B191" s="19"/>
      <c r="C191" s="19"/>
      <c r="D191" s="19"/>
      <c r="E191" s="19"/>
      <c r="F191" s="19"/>
      <c r="G191" s="19"/>
      <c r="H191" s="19"/>
      <c r="J191" s="19"/>
      <c r="K191" s="19"/>
      <c r="L191" s="19"/>
      <c r="M191" s="19"/>
      <c r="N191" s="19"/>
      <c r="O191" s="19"/>
      <c r="P191" s="19"/>
      <c r="Q191" s="19"/>
      <c r="R191" s="19"/>
      <c r="S191" s="19"/>
      <c r="T191" s="19"/>
      <c r="U191" s="19"/>
      <c r="W191" s="60"/>
      <c r="X191" s="60"/>
      <c r="Y191" s="60"/>
      <c r="Z191" s="60"/>
      <c r="AA191" s="60"/>
      <c r="AB191" s="60"/>
      <c r="AC191" s="60"/>
      <c r="AD191" s="60"/>
      <c r="AE191" s="60"/>
      <c r="AF191" s="60"/>
      <c r="AG191" s="60"/>
    </row>
    <row r="192" spans="1:33" x14ac:dyDescent="0.35">
      <c r="A192" s="19" t="s">
        <v>61</v>
      </c>
      <c r="B192" s="58" t="s">
        <v>63</v>
      </c>
      <c r="C192" s="20">
        <v>3172</v>
      </c>
      <c r="D192" s="21">
        <v>340</v>
      </c>
      <c r="E192" s="21">
        <v>22</v>
      </c>
      <c r="F192" s="21">
        <v>0</v>
      </c>
      <c r="G192" s="22">
        <v>3534</v>
      </c>
      <c r="H192" s="32" t="s">
        <v>192</v>
      </c>
      <c r="I192" s="24">
        <v>85</v>
      </c>
      <c r="J192" s="21">
        <v>0</v>
      </c>
      <c r="K192" s="21">
        <v>1710</v>
      </c>
      <c r="L192" s="21">
        <v>750</v>
      </c>
      <c r="M192" s="22">
        <v>2460</v>
      </c>
      <c r="N192" s="26">
        <v>0.69512195121951215</v>
      </c>
      <c r="O192" s="27"/>
      <c r="P192" s="28"/>
      <c r="Q192" s="21">
        <v>568</v>
      </c>
      <c r="R192" s="33">
        <v>3028</v>
      </c>
      <c r="S192" s="21">
        <v>1717</v>
      </c>
      <c r="T192" s="30">
        <v>669</v>
      </c>
      <c r="U192" s="34">
        <v>0</v>
      </c>
      <c r="W192" s="60"/>
      <c r="X192" s="60"/>
      <c r="Y192" s="60"/>
      <c r="Z192" s="60"/>
      <c r="AA192" s="60"/>
      <c r="AB192" s="60"/>
      <c r="AC192" s="60"/>
      <c r="AD192" s="60"/>
      <c r="AE192" s="60"/>
      <c r="AF192" s="60"/>
      <c r="AG192" s="60"/>
    </row>
    <row r="193" spans="1:33" x14ac:dyDescent="0.35">
      <c r="A193" s="19"/>
      <c r="B193" s="19"/>
      <c r="C193" s="19"/>
      <c r="D193" s="19"/>
      <c r="E193" s="19"/>
      <c r="F193" s="19"/>
      <c r="G193" s="19"/>
      <c r="H193" s="19"/>
      <c r="J193" s="19"/>
      <c r="K193" s="19"/>
      <c r="L193" s="19"/>
      <c r="M193" s="19"/>
      <c r="N193" s="19"/>
      <c r="O193" s="19"/>
      <c r="P193" s="19"/>
      <c r="Q193" s="19"/>
      <c r="R193" s="19"/>
      <c r="S193" s="19"/>
      <c r="T193" s="19"/>
      <c r="U193" s="19"/>
      <c r="W193" s="60"/>
      <c r="X193" s="60"/>
      <c r="Y193" s="60"/>
      <c r="Z193" s="60"/>
      <c r="AA193" s="60"/>
      <c r="AB193" s="60"/>
      <c r="AC193" s="60"/>
      <c r="AD193" s="60"/>
      <c r="AE193" s="60"/>
      <c r="AF193" s="60"/>
      <c r="AG193" s="60"/>
    </row>
    <row r="194" spans="1:33" x14ac:dyDescent="0.35">
      <c r="A194" s="19"/>
      <c r="B194" s="19"/>
      <c r="C194" s="19"/>
      <c r="D194" s="19"/>
      <c r="E194" s="19"/>
      <c r="F194" s="19"/>
      <c r="G194" s="19"/>
      <c r="H194" s="19"/>
      <c r="J194" s="19"/>
      <c r="K194" s="19"/>
      <c r="L194" s="19"/>
      <c r="M194" s="19"/>
      <c r="N194" s="19"/>
      <c r="O194" s="19"/>
      <c r="P194" s="19"/>
      <c r="Q194" s="19"/>
      <c r="R194" s="19"/>
      <c r="S194" s="19"/>
      <c r="T194" s="19"/>
      <c r="U194" s="19"/>
      <c r="W194" s="60"/>
      <c r="X194" s="60"/>
      <c r="Y194" s="60"/>
      <c r="Z194" s="60"/>
      <c r="AA194" s="60"/>
      <c r="AB194" s="60"/>
      <c r="AC194" s="60"/>
      <c r="AD194" s="60"/>
      <c r="AE194" s="60"/>
      <c r="AF194" s="60"/>
      <c r="AG194" s="60"/>
    </row>
    <row r="195" spans="1:33" x14ac:dyDescent="0.35">
      <c r="A195" s="19"/>
      <c r="B195" s="19"/>
      <c r="C195" s="19"/>
      <c r="D195" s="19"/>
      <c r="E195" s="19"/>
      <c r="F195" s="19"/>
      <c r="G195" s="19"/>
      <c r="H195" s="19"/>
      <c r="J195" s="19"/>
      <c r="K195" s="19"/>
      <c r="L195" s="19"/>
      <c r="M195" s="19"/>
      <c r="N195" s="19"/>
      <c r="O195" s="19"/>
      <c r="P195" s="19"/>
      <c r="Q195" s="19"/>
      <c r="R195" s="19"/>
      <c r="S195" s="19"/>
      <c r="T195" s="19"/>
      <c r="U195" s="19"/>
      <c r="W195" s="60"/>
      <c r="X195" s="60"/>
      <c r="Y195" s="60"/>
      <c r="Z195" s="60"/>
      <c r="AA195" s="60"/>
      <c r="AB195" s="60"/>
      <c r="AC195" s="60"/>
      <c r="AD195" s="60"/>
      <c r="AE195" s="60"/>
      <c r="AF195" s="60"/>
      <c r="AG195" s="60"/>
    </row>
    <row r="196" spans="1:33" x14ac:dyDescent="0.35">
      <c r="A196" s="19"/>
      <c r="B196" s="19"/>
      <c r="C196" s="19"/>
      <c r="D196" s="19"/>
      <c r="E196" s="19"/>
      <c r="F196" s="19"/>
      <c r="G196" s="19"/>
      <c r="H196" s="19"/>
      <c r="J196" s="19"/>
      <c r="K196" s="19"/>
      <c r="L196" s="19"/>
      <c r="M196" s="19"/>
      <c r="N196" s="19"/>
      <c r="O196" s="19"/>
      <c r="P196" s="19"/>
      <c r="Q196" s="19"/>
      <c r="R196" s="19"/>
      <c r="S196" s="19"/>
      <c r="T196" s="19"/>
      <c r="U196" s="19"/>
      <c r="W196" s="60"/>
      <c r="X196" s="60"/>
      <c r="Y196" s="60"/>
      <c r="Z196" s="60"/>
      <c r="AA196" s="60"/>
      <c r="AB196" s="60"/>
      <c r="AC196" s="60"/>
      <c r="AD196" s="60"/>
      <c r="AE196" s="60"/>
      <c r="AF196" s="60"/>
      <c r="AG196" s="60"/>
    </row>
    <row r="197" spans="1:33" x14ac:dyDescent="0.35">
      <c r="A197" s="19"/>
      <c r="B197" s="19"/>
      <c r="C197" s="19"/>
      <c r="D197" s="19"/>
      <c r="E197" s="19"/>
      <c r="F197" s="19"/>
      <c r="G197" s="19"/>
      <c r="H197" s="19"/>
      <c r="J197" s="19"/>
      <c r="K197" s="19"/>
      <c r="L197" s="19"/>
      <c r="M197" s="19"/>
      <c r="N197" s="19"/>
      <c r="O197" s="19"/>
      <c r="P197" s="19"/>
      <c r="Q197" s="19"/>
      <c r="R197" s="19"/>
      <c r="S197" s="19"/>
      <c r="T197" s="19"/>
      <c r="U197" s="19"/>
      <c r="W197" s="60"/>
      <c r="X197" s="60"/>
      <c r="Y197" s="60"/>
      <c r="Z197" s="60"/>
      <c r="AA197" s="60"/>
      <c r="AB197" s="60"/>
      <c r="AC197" s="60"/>
      <c r="AD197" s="60"/>
      <c r="AE197" s="60"/>
      <c r="AF197" s="60"/>
      <c r="AG197" s="60"/>
    </row>
    <row r="198" spans="1:33" x14ac:dyDescent="0.35">
      <c r="A198" s="19"/>
      <c r="B198" s="19"/>
      <c r="C198" s="19"/>
      <c r="D198" s="19"/>
      <c r="E198" s="19"/>
      <c r="F198" s="19"/>
      <c r="G198" s="19"/>
      <c r="H198" s="19"/>
      <c r="J198" s="19"/>
      <c r="K198" s="19"/>
      <c r="L198" s="19"/>
      <c r="M198" s="19"/>
      <c r="N198" s="19"/>
      <c r="O198" s="19"/>
      <c r="P198" s="19"/>
      <c r="Q198" s="19"/>
      <c r="R198" s="19"/>
      <c r="S198" s="19"/>
      <c r="T198" s="19"/>
      <c r="U198" s="19"/>
      <c r="W198" s="60"/>
      <c r="X198" s="60"/>
      <c r="Y198" s="60"/>
      <c r="Z198" s="60"/>
      <c r="AA198" s="60"/>
      <c r="AB198" s="60"/>
      <c r="AC198" s="60"/>
      <c r="AD198" s="60"/>
      <c r="AE198" s="60"/>
      <c r="AF198" s="60"/>
      <c r="AG198" s="60"/>
    </row>
    <row r="199" spans="1:33" x14ac:dyDescent="0.35">
      <c r="W199" s="60"/>
      <c r="X199" s="60"/>
      <c r="Y199" s="60"/>
      <c r="Z199" s="60"/>
      <c r="AA199" s="60"/>
      <c r="AB199" s="60"/>
      <c r="AC199" s="60"/>
      <c r="AD199" s="60"/>
      <c r="AE199" s="60"/>
      <c r="AF199" s="60"/>
      <c r="AG199" s="60"/>
    </row>
  </sheetData>
  <mergeCells count="3">
    <mergeCell ref="C4:I4"/>
    <mergeCell ref="J4:R4"/>
    <mergeCell ref="S4:U4"/>
  </mergeCells>
  <conditionalFormatting sqref="AA6:AB190">
    <cfRule type="expression" dxfId="0" priority="1">
      <formula>"if(AA6=FALSE,true,false)"</formula>
    </cfRule>
  </conditionalFormatting>
  <pageMargins left="0.7" right="0.7" top="0.75" bottom="0.75" header="0.3" footer="0.3"/>
  <pageSetup paperSize="9" scale="26" orientation="portrait" horizontalDpi="4294967293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1EC9566F6696479860F795C0757D0F" ma:contentTypeVersion="4" ma:contentTypeDescription="Create a new document." ma:contentTypeScope="" ma:versionID="e2ac499a23bccf3233e73966801719da">
  <xsd:schema xmlns:xsd="http://www.w3.org/2001/XMLSchema" xmlns:xs="http://www.w3.org/2001/XMLSchema" xmlns:p="http://schemas.microsoft.com/office/2006/metadata/properties" xmlns:ns2="5441f9af-d66b-45c3-9ebd-2c762688c8c2" xmlns:ns3="1311b7d5-23ea-4bdc-94a1-ec9dc88b1c4d" targetNamespace="http://schemas.microsoft.com/office/2006/metadata/properties" ma:root="true" ma:fieldsID="0904915f13cff6837e0eb7bc0ddb15b9" ns2:_="" ns3:_="">
    <xsd:import namespace="5441f9af-d66b-45c3-9ebd-2c762688c8c2"/>
    <xsd:import namespace="1311b7d5-23ea-4bdc-94a1-ec9dc88b1c4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WebsiteURL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41f9af-d66b-45c3-9ebd-2c762688c8c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11b7d5-23ea-4bdc-94a1-ec9dc88b1c4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WebsiteURL" ma:index="13" nillable="true" ma:displayName="Website URL" ma:format="Dropdown" ma:internalName="WebsiteURL">
      <xsd:simpleType>
        <xsd:restriction base="dms:Text">
          <xsd:maxLength value="255"/>
        </xsd:restriction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WebsiteURL xmlns="1311b7d5-23ea-4bdc-94a1-ec9dc88b1c4d" xsi:nil="true"/>
    <_dlc_DocId xmlns="5441f9af-d66b-45c3-9ebd-2c762688c8c2">VQYK5EVNXYDV-2139110525-256</_dlc_DocId>
    <_dlc_DocIdUrl xmlns="5441f9af-d66b-45c3-9ebd-2c762688c8c2">
      <Url>https://caa.sharepoint.com/sites/data-analysis-documents-web/_layouts/15/DocIdRedir.aspx?ID=VQYK5EVNXYDV-2139110525-256</Url>
      <Description>VQYK5EVNXYDV-2139110525-256</Description>
    </_dlc_DocIdUrl>
  </documentManagement>
</p:properties>
</file>

<file path=customXml/itemProps1.xml><?xml version="1.0" encoding="utf-8"?>
<ds:datastoreItem xmlns:ds="http://schemas.openxmlformats.org/officeDocument/2006/customXml" ds:itemID="{EA1CABD6-62E3-4FD5-ADAC-09F8746BD99C}"/>
</file>

<file path=customXml/itemProps2.xml><?xml version="1.0" encoding="utf-8"?>
<ds:datastoreItem xmlns:ds="http://schemas.openxmlformats.org/officeDocument/2006/customXml" ds:itemID="{667256C7-C265-4454-972B-CE613CB036B8}"/>
</file>

<file path=customXml/itemProps3.xml><?xml version="1.0" encoding="utf-8"?>
<ds:datastoreItem xmlns:ds="http://schemas.openxmlformats.org/officeDocument/2006/customXml" ds:itemID="{70556335-0680-42D5-B3DF-0D29CA9E619F}"/>
</file>

<file path=customXml/itemProps4.xml><?xml version="1.0" encoding="utf-8"?>
<ds:datastoreItem xmlns:ds="http://schemas.openxmlformats.org/officeDocument/2006/customXml" ds:itemID="{8DE55932-47C7-4BA8-8A80-C8D99F5D291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1</vt:i4>
      </vt:variant>
    </vt:vector>
  </HeadingPairs>
  <TitlesOfParts>
    <vt:vector size="2" baseType="lpstr">
      <vt:lpstr>Final Table</vt:lpstr>
      <vt:lpstr>'Final Table'!Print_Area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UK Civil Aviation Authority</dc:creator>
  <cp:lastModifiedBy>Pippa Rooke</cp:lastModifiedBy>
  <cp:lastPrinted>2023-09-21T13:01:28Z</cp:lastPrinted>
  <dcterms:created xsi:type="dcterms:W3CDTF">2023-08-03T13:13:40Z</dcterms:created>
  <dcterms:modified xsi:type="dcterms:W3CDTF">2023-09-21T13:01:30Z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196a3aa-34a9-4b82-9eed-745e5fc3f53e_Enabled">
    <vt:lpwstr>true</vt:lpwstr>
  </property>
  <property fmtid="{D5CDD505-2E9C-101B-9397-08002B2CF9AE}" pid="3" name="MSIP_Label_3196a3aa-34a9-4b82-9eed-745e5fc3f53e_SetDate">
    <vt:lpwstr>2023-08-03T13:14:50Z</vt:lpwstr>
  </property>
  <property fmtid="{D5CDD505-2E9C-101B-9397-08002B2CF9AE}" pid="4" name="MSIP_Label_3196a3aa-34a9-4b82-9eed-745e5fc3f53e_Method">
    <vt:lpwstr>Standard</vt:lpwstr>
  </property>
  <property fmtid="{D5CDD505-2E9C-101B-9397-08002B2CF9AE}" pid="5" name="MSIP_Label_3196a3aa-34a9-4b82-9eed-745e5fc3f53e_Name">
    <vt:lpwstr>3196a3aa-34a9-4b82-9eed-745e5fc3f53e</vt:lpwstr>
  </property>
  <property fmtid="{D5CDD505-2E9C-101B-9397-08002B2CF9AE}" pid="6" name="MSIP_Label_3196a3aa-34a9-4b82-9eed-745e5fc3f53e_SiteId">
    <vt:lpwstr>c4edd5ba-10c3-4fe3-946a-7c9c446ab8c8</vt:lpwstr>
  </property>
  <property fmtid="{D5CDD505-2E9C-101B-9397-08002B2CF9AE}" pid="7" name="MSIP_Label_3196a3aa-34a9-4b82-9eed-745e5fc3f53e_ActionId">
    <vt:lpwstr>d0d80571-67c7-48bc-9108-3d33f6692918</vt:lpwstr>
  </property>
  <property fmtid="{D5CDD505-2E9C-101B-9397-08002B2CF9AE}" pid="8" name="MSIP_Label_3196a3aa-34a9-4b82-9eed-745e5fc3f53e_ContentBits">
    <vt:lpwstr>0</vt:lpwstr>
  </property>
  <property fmtid="{D5CDD505-2E9C-101B-9397-08002B2CF9AE}" pid="9" name="ContentTypeId">
    <vt:lpwstr>0x010100251EC9566F6696479860F795C0757D0F</vt:lpwstr>
  </property>
  <property fmtid="{D5CDD505-2E9C-101B-9397-08002B2CF9AE}" pid="10" name="_dlc_DocIdItemGuid">
    <vt:lpwstr>6b2d0383-b8a9-41a0-acac-6b12987eeb9e</vt:lpwstr>
  </property>
</Properties>
</file>